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6" r:id="rId2"/>
    <p:sldId id="577" r:id="rId3"/>
    <p:sldId id="575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498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836712"/>
            <a:ext cx="8178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Deued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Satan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â'i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holl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rwydau</a:t>
            </a:r>
            <a:endParaRPr lang="en-US" alt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Deued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â'i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bicellau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tân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Casgled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gyfoeth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mawr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ddaear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gosoded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hwy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o'm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blaen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altLang="en-US" sz="4000" smtClean="0">
                <a:latin typeface="Arial" pitchFamily="34" charset="0"/>
                <a:cs typeface="Arial" pitchFamily="34" charset="0"/>
              </a:rPr>
              <a:t>	Byth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ni'm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temtia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Tra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fo'm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henaid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gôl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altLang="en-US" sz="4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99592" y="579452"/>
            <a:ext cx="777686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Doed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eilunod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o bob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rhywiau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Doed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gwrthrych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teca'i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bryd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Doed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pleserau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gwag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brenhinoedd</a:t>
            </a:r>
            <a:endParaRPr lang="en-US" alt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anturio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denu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'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mryd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Ofer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hynny</a:t>
            </a:r>
            <a:endParaRPr lang="en-US" alt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Tra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fo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gennyf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wrthrych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mwy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altLang="en-US" sz="4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99592" y="908720"/>
            <a:ext cx="777686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Ni all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hwnnw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bai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fy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meiau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Sydd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bostio'i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anferth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rym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Os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Tydi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amgylchi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f'enaid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Wneuthur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unrhyw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niwed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im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	Rho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Ysbryd</a:t>
            </a:r>
            <a:endParaRPr lang="en-US" alt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Ac mi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goncra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feiau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 smtClean="0">
                <a:latin typeface="Arial" pitchFamily="34" charset="0"/>
                <a:cs typeface="Arial" pitchFamily="34" charset="0"/>
              </a:rPr>
              <a:t>fyrdd</a:t>
            </a:r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alt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59832" y="6453336"/>
            <a:ext cx="5940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 </a:t>
            </a:r>
            <a:r>
              <a:rPr lang="cy-GB" sz="1400" dirty="0" smtClean="0">
                <a:latin typeface="+mj-lt"/>
              </a:rPr>
              <a:t>William Williams, Pantycelyn 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530120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1737</TotalTime>
  <Words>73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582</cp:revision>
  <dcterms:modified xsi:type="dcterms:W3CDTF">2015-06-29T11:24:52Z</dcterms:modified>
</cp:coreProperties>
</file>