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72" r:id="rId2"/>
    <p:sldId id="574" r:id="rId3"/>
    <p:sldId id="573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4" autoAdjust="0"/>
    <p:restoredTop sz="90925" autoAdjust="0"/>
  </p:normalViewPr>
  <p:slideViewPr>
    <p:cSldViewPr>
      <p:cViewPr varScale="1">
        <p:scale>
          <a:sx n="105" d="100"/>
          <a:sy n="105" d="100"/>
        </p:scale>
        <p:origin x="-1830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latin typeface="Arial" pitchFamily="34" charset="0"/>
                <a:cs typeface="Arial" pitchFamily="34" charset="0"/>
              </a:rPr>
              <a:t>Y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Llawlyfr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Moliant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Newydd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47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043608" y="620688"/>
            <a:ext cx="806489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000" dirty="0" err="1" smtClean="0">
                <a:latin typeface="+mj-lt"/>
              </a:rPr>
              <a:t>Gwell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dy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drugaredd</a:t>
            </a:r>
            <a:r>
              <a:rPr lang="en-GB" sz="4000" dirty="0" smtClean="0">
                <a:latin typeface="+mj-lt"/>
              </a:rPr>
              <a:t> Di </a:t>
            </a:r>
            <a:r>
              <a:rPr lang="en-GB" sz="4000" dirty="0" err="1" smtClean="0">
                <a:latin typeface="+mj-lt"/>
              </a:rPr>
              <a:t>a’th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hedd</a:t>
            </a:r>
            <a:r>
              <a:rPr lang="en-GB" sz="4000" dirty="0" smtClean="0">
                <a:latin typeface="+mj-lt"/>
              </a:rPr>
              <a:t/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Na’r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byd</a:t>
            </a:r>
            <a:r>
              <a:rPr lang="en-GB" sz="4000" dirty="0" smtClean="0">
                <a:latin typeface="+mj-lt"/>
              </a:rPr>
              <a:t>, </a:t>
            </a:r>
            <a:r>
              <a:rPr lang="en-GB" sz="4000" dirty="0" err="1" smtClean="0">
                <a:latin typeface="+mj-lt"/>
              </a:rPr>
              <a:t>na’r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bywyd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chwaith</a:t>
            </a:r>
            <a:r>
              <a:rPr lang="en-GB" sz="4000" dirty="0" smtClean="0">
                <a:latin typeface="+mj-lt"/>
              </a:rPr>
              <a:t>;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Ac </a:t>
            </a:r>
            <a:r>
              <a:rPr lang="en-GB" sz="4000" dirty="0" err="1" smtClean="0">
                <a:latin typeface="+mj-lt"/>
              </a:rPr>
              <a:t>ni</a:t>
            </a:r>
            <a:r>
              <a:rPr lang="en-GB" sz="4000" dirty="0" smtClean="0">
                <a:latin typeface="+mj-lt"/>
              </a:rPr>
              <a:t> all angel </a:t>
            </a:r>
            <a:r>
              <a:rPr lang="en-GB" sz="4000" dirty="0" err="1" smtClean="0">
                <a:latin typeface="+mj-lt"/>
              </a:rPr>
              <a:t>gyfri</a:t>
            </a:r>
            <a:r>
              <a:rPr lang="en-GB" sz="4000" dirty="0" smtClean="0">
                <a:latin typeface="+mj-lt"/>
              </a:rPr>
              <a:t>’ </a:t>
            </a:r>
            <a:r>
              <a:rPr lang="en-GB" sz="4000" dirty="0" err="1" smtClean="0">
                <a:latin typeface="+mj-lt"/>
              </a:rPr>
              <a:t>eu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gwerth</a:t>
            </a:r>
            <a:r>
              <a:rPr lang="en-GB" sz="4000" dirty="0" smtClean="0">
                <a:latin typeface="+mj-lt"/>
              </a:rPr>
              <a:t/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I </a:t>
            </a:r>
            <a:r>
              <a:rPr lang="en-GB" sz="4000" dirty="0" err="1" smtClean="0">
                <a:latin typeface="+mj-lt"/>
              </a:rPr>
              <a:t>dragwyddoldeb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maith</a:t>
            </a:r>
            <a:r>
              <a:rPr lang="en-GB" sz="4000" dirty="0" smtClean="0">
                <a:latin typeface="+mj-lt"/>
              </a:rPr>
              <a:t>.</a:t>
            </a:r>
          </a:p>
          <a:p>
            <a:endParaRPr lang="en-GB" sz="4000" dirty="0" smtClean="0">
              <a:latin typeface="+mj-lt"/>
            </a:endParaRPr>
          </a:p>
          <a:p>
            <a:r>
              <a:rPr lang="en-GB" sz="4000" dirty="0" smtClean="0">
                <a:latin typeface="+mj-lt"/>
              </a:rPr>
              <a:t>Ac </a:t>
            </a:r>
            <a:r>
              <a:rPr lang="en-GB" sz="4000" dirty="0" err="1" smtClean="0">
                <a:latin typeface="+mj-lt"/>
              </a:rPr>
              <a:t>mae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pob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peth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yn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eiddo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im</a:t>
            </a:r>
            <a:r>
              <a:rPr lang="en-GB" sz="4000" dirty="0" smtClean="0">
                <a:latin typeface="+mj-lt"/>
              </a:rPr>
              <a:t/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Heb </a:t>
            </a:r>
            <a:r>
              <a:rPr lang="en-GB" sz="4000" dirty="0" err="1" smtClean="0">
                <a:latin typeface="+mj-lt"/>
              </a:rPr>
              <a:t>eisiau</a:t>
            </a:r>
            <a:r>
              <a:rPr lang="en-GB" sz="4000" dirty="0" smtClean="0">
                <a:latin typeface="+mj-lt"/>
              </a:rPr>
              <a:t>, a </a:t>
            </a:r>
            <a:r>
              <a:rPr lang="en-GB" sz="4000" dirty="0" err="1" smtClean="0">
                <a:latin typeface="+mj-lt"/>
              </a:rPr>
              <a:t>heb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drai</a:t>
            </a:r>
            <a:r>
              <a:rPr lang="en-GB" sz="4000" dirty="0" smtClean="0">
                <a:latin typeface="+mj-lt"/>
              </a:rPr>
              <a:t>;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Ac </a:t>
            </a:r>
            <a:r>
              <a:rPr lang="en-GB" sz="4000" dirty="0" err="1" smtClean="0">
                <a:latin typeface="+mj-lt"/>
              </a:rPr>
              <a:t>nid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oes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diffyg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ddaw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i’r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lle</a:t>
            </a:r>
            <a:r>
              <a:rPr lang="en-GB" sz="4000" dirty="0" smtClean="0">
                <a:latin typeface="+mj-lt"/>
              </a:rPr>
              <a:t/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Y </a:t>
            </a:r>
            <a:r>
              <a:rPr lang="en-GB" sz="4000" dirty="0" err="1" smtClean="0">
                <a:latin typeface="+mj-lt"/>
              </a:rPr>
              <a:t>ceffir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dy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fwynhau</a:t>
            </a:r>
            <a:r>
              <a:rPr lang="en-GB" sz="4000" dirty="0" smtClean="0">
                <a:latin typeface="+mj-lt"/>
              </a:rPr>
              <a:t>.</a:t>
            </a:r>
            <a:endParaRPr lang="en-GB" sz="4000" dirty="0" smtClean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8028384" y="611449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Wingdings 3" pitchFamily="18" charset="2"/>
              </a:rPr>
              <a:t>q</a:t>
            </a:r>
            <a:endParaRPr lang="en-GB" dirty="0">
              <a:latin typeface="Wingdings 3" pitchFamily="18" charset="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683568" y="332656"/>
            <a:ext cx="842493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000" dirty="0" smtClean="0">
                <a:latin typeface="+mj-lt"/>
              </a:rPr>
              <a:t>Mae </a:t>
            </a:r>
            <a:r>
              <a:rPr lang="en-GB" sz="4000" dirty="0" err="1" smtClean="0">
                <a:latin typeface="+mj-lt"/>
              </a:rPr>
              <a:t>pob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dymuniad</a:t>
            </a:r>
            <a:r>
              <a:rPr lang="en-GB" sz="4000" dirty="0" smtClean="0">
                <a:latin typeface="+mj-lt"/>
              </a:rPr>
              <a:t>, a </a:t>
            </a:r>
            <a:r>
              <a:rPr lang="en-GB" sz="4000" dirty="0" err="1" smtClean="0">
                <a:latin typeface="+mj-lt"/>
              </a:rPr>
              <a:t>phob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chwant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Fyth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yno’n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eitha</a:t>
            </a:r>
            <a:r>
              <a:rPr lang="en-GB" sz="4000" dirty="0" smtClean="0">
                <a:latin typeface="+mj-lt"/>
              </a:rPr>
              <a:t>’ </a:t>
            </a:r>
            <a:r>
              <a:rPr lang="en-GB" sz="4000" dirty="0" err="1" smtClean="0">
                <a:latin typeface="+mj-lt"/>
              </a:rPr>
              <a:t>llawn</a:t>
            </a:r>
            <a:r>
              <a:rPr lang="en-GB" sz="4000" dirty="0" smtClean="0">
                <a:latin typeface="+mj-lt"/>
              </a:rPr>
              <a:t>;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A </a:t>
            </a:r>
            <a:r>
              <a:rPr lang="en-GB" sz="4000" dirty="0" err="1" smtClean="0">
                <a:latin typeface="+mj-lt"/>
              </a:rPr>
              <a:t>thystio’r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wyf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nad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oes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ond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Duw</a:t>
            </a:r>
            <a:r>
              <a:rPr lang="en-GB" sz="4000" dirty="0" smtClean="0">
                <a:latin typeface="+mj-lt"/>
              </a:rPr>
              <a:t/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A’m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gwna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yn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ddedwydd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iawn</a:t>
            </a:r>
            <a:r>
              <a:rPr lang="en-GB" sz="4000" dirty="0" smtClean="0">
                <a:latin typeface="+mj-lt"/>
              </a:rPr>
              <a:t>.</a:t>
            </a:r>
          </a:p>
          <a:p>
            <a:endParaRPr lang="en-GB" sz="4000" dirty="0" smtClean="0">
              <a:latin typeface="+mj-lt"/>
            </a:endParaRPr>
          </a:p>
          <a:p>
            <a:r>
              <a:rPr lang="en-GB" sz="4000" dirty="0" err="1" smtClean="0">
                <a:latin typeface="+mj-lt"/>
              </a:rPr>
              <a:t>Doed</a:t>
            </a:r>
            <a:r>
              <a:rPr lang="en-GB" sz="4000" dirty="0" smtClean="0">
                <a:latin typeface="+mj-lt"/>
              </a:rPr>
              <a:t> y </a:t>
            </a:r>
            <a:r>
              <a:rPr lang="en-GB" sz="4000" dirty="0" err="1" smtClean="0">
                <a:latin typeface="+mj-lt"/>
              </a:rPr>
              <a:t>tymestloedd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penna</a:t>
            </a:r>
            <a:r>
              <a:rPr lang="en-GB" sz="4000" dirty="0" smtClean="0">
                <a:latin typeface="+mj-lt"/>
              </a:rPr>
              <a:t>’ </a:t>
            </a:r>
            <a:r>
              <a:rPr lang="en-GB" sz="4000" dirty="0" err="1" smtClean="0">
                <a:latin typeface="+mj-lt"/>
              </a:rPr>
              <a:t>ddêl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Digonol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gallu’r</a:t>
            </a:r>
            <a:r>
              <a:rPr lang="en-GB" sz="4000" dirty="0" smtClean="0">
                <a:latin typeface="+mj-lt"/>
              </a:rPr>
              <a:t> ne';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A </a:t>
            </a:r>
            <a:r>
              <a:rPr lang="en-GB" sz="4000" dirty="0" err="1" smtClean="0">
                <a:latin typeface="+mj-lt"/>
              </a:rPr>
              <a:t>rhued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moroedd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dros</a:t>
            </a:r>
            <a:r>
              <a:rPr lang="en-GB" sz="4000" dirty="0" smtClean="0">
                <a:latin typeface="+mj-lt"/>
              </a:rPr>
              <a:t> y </a:t>
            </a:r>
            <a:r>
              <a:rPr lang="en-GB" sz="4000" dirty="0" err="1" smtClean="0">
                <a:latin typeface="+mj-lt"/>
              </a:rPr>
              <a:t>tir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Anfeidrol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yw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Efe</a:t>
            </a:r>
            <a:r>
              <a:rPr lang="en-GB" sz="4000" dirty="0" smtClean="0">
                <a:latin typeface="+mj-lt"/>
              </a:rPr>
              <a:t>.</a:t>
            </a:r>
            <a:endParaRPr lang="en-GB" sz="4000" dirty="0" smtClean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8028384" y="611449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Wingdings 3" pitchFamily="18" charset="2"/>
              </a:rPr>
              <a:t>q</a:t>
            </a:r>
            <a:endParaRPr lang="en-GB" dirty="0">
              <a:latin typeface="Wingdings 3" pitchFamily="18" charset="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115616" y="332656"/>
            <a:ext cx="734481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000" dirty="0" smtClean="0">
                <a:latin typeface="+mj-lt"/>
              </a:rPr>
              <a:t>Mi </a:t>
            </a:r>
            <a:r>
              <a:rPr lang="en-GB" sz="4000" dirty="0" err="1" smtClean="0">
                <a:latin typeface="+mj-lt"/>
              </a:rPr>
              <a:t>waeddaf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yn</a:t>
            </a:r>
            <a:r>
              <a:rPr lang="en-GB" sz="4000" dirty="0" smtClean="0">
                <a:latin typeface="+mj-lt"/>
              </a:rPr>
              <a:t> y </a:t>
            </a:r>
            <a:r>
              <a:rPr lang="en-GB" sz="4000" dirty="0" err="1" smtClean="0">
                <a:latin typeface="+mj-lt"/>
              </a:rPr>
              <a:t>storom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fawr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Dan </a:t>
            </a:r>
            <a:r>
              <a:rPr lang="en-GB" sz="4000" dirty="0" err="1" smtClean="0">
                <a:latin typeface="+mj-lt"/>
              </a:rPr>
              <a:t>donnau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fwy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na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rhi</a:t>
            </a:r>
            <a:r>
              <a:rPr lang="en-GB" sz="4000" dirty="0" smtClean="0">
                <a:latin typeface="+mj-lt"/>
              </a:rPr>
              <a:t>';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Ac </a:t>
            </a:r>
            <a:r>
              <a:rPr lang="en-GB" sz="4000" dirty="0" err="1" smtClean="0">
                <a:latin typeface="+mj-lt"/>
              </a:rPr>
              <a:t>esgyn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wna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fy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nrylliog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lef</a:t>
            </a:r>
            <a:r>
              <a:rPr lang="en-GB" sz="4000" dirty="0" smtClean="0">
                <a:latin typeface="+mj-lt"/>
              </a:rPr>
              <a:t/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I </a:t>
            </a:r>
            <a:r>
              <a:rPr lang="en-GB" sz="4000" dirty="0" err="1" smtClean="0">
                <a:latin typeface="+mj-lt"/>
              </a:rPr>
              <a:t>entrych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nefoedd</a:t>
            </a:r>
            <a:r>
              <a:rPr lang="en-GB" sz="4000" dirty="0" smtClean="0">
                <a:latin typeface="+mj-lt"/>
              </a:rPr>
              <a:t> fry</a:t>
            </a:r>
            <a:endParaRPr lang="en-GB" sz="4000" dirty="0"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23928" y="6453336"/>
            <a:ext cx="50760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y-GB" sz="1400" dirty="0" smtClean="0">
                <a:latin typeface="+mj-lt"/>
              </a:rPr>
              <a:t>William Williams, Pantycelyn</a:t>
            </a:r>
            <a:endParaRPr lang="en-GB" sz="1400" dirty="0" smtClean="0">
              <a:latin typeface="+mj-lt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763688" y="4005064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1479</TotalTime>
  <Words>33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1_Default Design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Geraint</cp:lastModifiedBy>
  <cp:revision>507</cp:revision>
  <dcterms:modified xsi:type="dcterms:W3CDTF">2015-06-23T08:38:46Z</dcterms:modified>
</cp:coreProperties>
</file>