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5"/>
  </p:notesMasterIdLst>
  <p:sldIdLst>
    <p:sldId id="572" r:id="rId2"/>
    <p:sldId id="576" r:id="rId3"/>
    <p:sldId id="575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4" autoAdjust="0"/>
    <p:restoredTop sz="90925" autoAdjust="0"/>
  </p:normalViewPr>
  <p:slideViewPr>
    <p:cSldViewPr>
      <p:cViewPr varScale="1">
        <p:scale>
          <a:sx n="105" d="100"/>
          <a:sy n="105" d="100"/>
        </p:scale>
        <p:origin x="-1830" y="-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4331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239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7871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7281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903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9062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576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3065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813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4631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377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73388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073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Llawlyfr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Moliant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Newydd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467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827584" y="836712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err="1" smtClean="0">
                <a:latin typeface="+mj-lt"/>
              </a:rPr>
              <a:t>Rwy'n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dy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garu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er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na'th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welais</a:t>
            </a:r>
            <a:r>
              <a:rPr lang="en-GB" sz="4000" dirty="0" smtClean="0">
                <a:latin typeface="+mj-lt"/>
              </a:rPr>
              <a:t>,</a:t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Mae </a:t>
            </a:r>
            <a:r>
              <a:rPr lang="en-GB" sz="4000" dirty="0" err="1" smtClean="0">
                <a:latin typeface="+mj-lt"/>
              </a:rPr>
              <a:t>dy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gariad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fel</a:t>
            </a:r>
            <a:r>
              <a:rPr lang="en-GB" sz="4000" dirty="0" smtClean="0">
                <a:latin typeface="+mj-lt"/>
              </a:rPr>
              <a:t> y </a:t>
            </a:r>
            <a:r>
              <a:rPr lang="en-GB" sz="4000" dirty="0" err="1" smtClean="0">
                <a:latin typeface="+mj-lt"/>
              </a:rPr>
              <a:t>tân</a:t>
            </a:r>
            <a:r>
              <a:rPr lang="en-GB" sz="4000" dirty="0" smtClean="0">
                <a:latin typeface="+mj-lt"/>
              </a:rPr>
              <a:t>;</a:t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Ni all </a:t>
            </a:r>
            <a:r>
              <a:rPr lang="en-GB" sz="4000" dirty="0" err="1" smtClean="0">
                <a:latin typeface="+mj-lt"/>
              </a:rPr>
              <a:t>nwydau</a:t>
            </a:r>
            <a:r>
              <a:rPr lang="en-GB" sz="4000" dirty="0" smtClean="0">
                <a:latin typeface="+mj-lt"/>
              </a:rPr>
              <a:t> cryf </a:t>
            </a:r>
            <a:r>
              <a:rPr lang="en-GB" sz="4000" dirty="0" err="1" smtClean="0">
                <a:latin typeface="+mj-lt"/>
              </a:rPr>
              <a:t>fy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natur</a:t>
            </a:r>
            <a:r>
              <a:rPr lang="en-GB" sz="4000" dirty="0" smtClean="0">
                <a:latin typeface="+mj-lt"/>
              </a:rPr>
              <a:t/>
            </a:r>
            <a:br>
              <a:rPr lang="en-GB" sz="4000" dirty="0" smtClean="0">
                <a:latin typeface="+mj-lt"/>
              </a:rPr>
            </a:br>
            <a:r>
              <a:rPr lang="en-GB" sz="4000" dirty="0" err="1" smtClean="0">
                <a:latin typeface="+mj-lt"/>
              </a:rPr>
              <a:t>Sefyll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mymryn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bach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o'th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flaen</a:t>
            </a:r>
            <a:r>
              <a:rPr lang="en-GB" sz="4000" dirty="0" smtClean="0">
                <a:latin typeface="+mj-lt"/>
              </a:rPr>
              <a:t>;</a:t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		</a:t>
            </a:r>
            <a:r>
              <a:rPr lang="en-GB" sz="4000" dirty="0" err="1" smtClean="0">
                <a:latin typeface="+mj-lt"/>
              </a:rPr>
              <a:t>Fflam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angerddol</a:t>
            </a:r>
            <a:r>
              <a:rPr lang="en-GB" sz="4000" dirty="0" smtClean="0">
                <a:latin typeface="+mj-lt"/>
              </a:rPr>
              <a:t/>
            </a:r>
            <a:br>
              <a:rPr lang="en-GB" sz="4000" dirty="0" smtClean="0">
                <a:latin typeface="+mj-lt"/>
              </a:rPr>
            </a:br>
            <a:r>
              <a:rPr lang="en-GB" sz="4000" dirty="0" err="1" smtClean="0">
                <a:latin typeface="+mj-lt"/>
              </a:rPr>
              <a:t>Rywbryd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ddifa'r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sorod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yw</a:t>
            </a:r>
            <a:r>
              <a:rPr lang="en-GB" sz="4000" dirty="0" smtClean="0">
                <a:latin typeface="+mj-lt"/>
              </a:rPr>
              <a:t>.</a:t>
            </a:r>
            <a:endParaRPr lang="en-GB" sz="40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8028384" y="61144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Wingdings 3" pitchFamily="18" charset="2"/>
              </a:rPr>
              <a:t>q</a:t>
            </a:r>
            <a:endParaRPr lang="en-GB" dirty="0">
              <a:latin typeface="Wingdings 3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971600" y="836712"/>
            <a:ext cx="8172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smtClean="0">
                <a:latin typeface="+mj-lt"/>
              </a:rPr>
              <a:t>Pell </a:t>
            </a:r>
            <a:r>
              <a:rPr lang="en-GB" sz="4000" dirty="0" err="1" smtClean="0">
                <a:latin typeface="+mj-lt"/>
              </a:rPr>
              <a:t>uwch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geiriau</a:t>
            </a:r>
            <a:r>
              <a:rPr lang="en-GB" sz="4000" dirty="0" smtClean="0">
                <a:latin typeface="+mj-lt"/>
              </a:rPr>
              <a:t>, </a:t>
            </a:r>
            <a:r>
              <a:rPr lang="en-GB" sz="4000" dirty="0" err="1" smtClean="0">
                <a:latin typeface="+mj-lt"/>
              </a:rPr>
              <a:t>pell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uwch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deall</a:t>
            </a:r>
            <a:r>
              <a:rPr lang="en-GB" sz="4000" dirty="0" smtClean="0">
                <a:latin typeface="+mj-lt"/>
              </a:rPr>
              <a:t>,</a:t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Pell </a:t>
            </a:r>
            <a:r>
              <a:rPr lang="en-GB" sz="4000" dirty="0" err="1" smtClean="0">
                <a:latin typeface="+mj-lt"/>
              </a:rPr>
              <a:t>uwch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rheswm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gorau'r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byd</a:t>
            </a:r>
            <a:r>
              <a:rPr lang="en-GB" sz="4000" dirty="0" smtClean="0">
                <a:latin typeface="+mj-lt"/>
              </a:rPr>
              <a:t>,</a:t>
            </a:r>
            <a:br>
              <a:rPr lang="en-GB" sz="4000" dirty="0" smtClean="0">
                <a:latin typeface="+mj-lt"/>
              </a:rPr>
            </a:br>
            <a:r>
              <a:rPr lang="en-GB" sz="4000" dirty="0" err="1" smtClean="0">
                <a:latin typeface="+mj-lt"/>
              </a:rPr>
              <a:t>Yw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cyrhaeddiad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perffaith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gariad</a:t>
            </a:r>
            <a:r>
              <a:rPr lang="en-GB" sz="4000" dirty="0" smtClean="0">
                <a:latin typeface="+mj-lt"/>
              </a:rPr>
              <a:t>,</a:t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Pan </a:t>
            </a:r>
            <a:r>
              <a:rPr lang="en-GB" sz="4000" dirty="0" err="1" smtClean="0">
                <a:latin typeface="+mj-lt"/>
              </a:rPr>
              <a:t>ennyno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yn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fy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mryd</a:t>
            </a:r>
            <a:r>
              <a:rPr lang="en-GB" sz="4000" dirty="0" smtClean="0">
                <a:latin typeface="+mj-lt"/>
              </a:rPr>
              <a:t>:</a:t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		</a:t>
            </a:r>
            <a:r>
              <a:rPr lang="en-GB" sz="4000" dirty="0" err="1" smtClean="0">
                <a:latin typeface="+mj-lt"/>
              </a:rPr>
              <a:t>Nid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oes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tebyg</a:t>
            </a:r>
            <a:r>
              <a:rPr lang="en-GB" sz="4000" dirty="0" smtClean="0">
                <a:latin typeface="+mj-lt"/>
              </a:rPr>
              <a:t/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Gras o </a:t>
            </a:r>
            <a:r>
              <a:rPr lang="en-GB" sz="4000" dirty="0" err="1" smtClean="0">
                <a:latin typeface="+mj-lt"/>
              </a:rPr>
              <a:t>fewn</a:t>
            </a:r>
            <a:r>
              <a:rPr lang="en-GB" sz="4000" dirty="0" smtClean="0">
                <a:latin typeface="+mj-lt"/>
              </a:rPr>
              <a:t> y </a:t>
            </a:r>
            <a:r>
              <a:rPr lang="en-GB" sz="4000" dirty="0" err="1" smtClean="0">
                <a:latin typeface="+mj-lt"/>
              </a:rPr>
              <a:t>nef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ei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hun</a:t>
            </a:r>
            <a:r>
              <a:rPr lang="en-GB" sz="4000" dirty="0" smtClean="0">
                <a:latin typeface="+mj-lt"/>
              </a:rPr>
              <a:t>.</a:t>
            </a:r>
          </a:p>
          <a:p>
            <a:endParaRPr lang="en-GB" sz="4000" dirty="0" smtClean="0">
              <a:latin typeface="+mj-lt"/>
            </a:endParaRPr>
          </a:p>
          <a:p>
            <a:endParaRPr lang="en-GB" sz="40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8028384" y="61144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Wingdings 3" pitchFamily="18" charset="2"/>
              </a:rPr>
              <a:t>q</a:t>
            </a:r>
            <a:endParaRPr lang="en-GB" dirty="0">
              <a:latin typeface="Wingdings 3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899592" y="908720"/>
            <a:ext cx="77768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err="1" smtClean="0">
                <a:latin typeface="+mj-lt"/>
              </a:rPr>
              <a:t>Yno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caf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fi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ddweud</a:t>
            </a:r>
            <a:r>
              <a:rPr lang="en-GB" sz="4000" dirty="0" smtClean="0">
                <a:latin typeface="+mj-lt"/>
              </a:rPr>
              <a:t> yr </a:t>
            </a:r>
            <a:r>
              <a:rPr lang="en-GB" sz="4000" dirty="0" err="1" smtClean="0">
                <a:latin typeface="+mj-lt"/>
              </a:rPr>
              <a:t>hanes</a:t>
            </a:r>
            <a:r>
              <a:rPr lang="en-GB" sz="4000" dirty="0" smtClean="0">
                <a:latin typeface="+mj-lt"/>
              </a:rPr>
              <a:t> -</a:t>
            </a:r>
            <a:br>
              <a:rPr lang="en-GB" sz="4000" dirty="0" smtClean="0">
                <a:latin typeface="+mj-lt"/>
              </a:rPr>
            </a:br>
            <a:r>
              <a:rPr lang="en-GB" sz="4000" dirty="0" err="1" smtClean="0">
                <a:latin typeface="+mj-lt"/>
              </a:rPr>
              <a:t>P'odd</a:t>
            </a:r>
            <a:r>
              <a:rPr lang="en-GB" sz="4000" dirty="0" smtClean="0">
                <a:latin typeface="+mj-lt"/>
              </a:rPr>
              <a:t> y </a:t>
            </a:r>
            <a:r>
              <a:rPr lang="en-GB" sz="4000" dirty="0" err="1" smtClean="0">
                <a:latin typeface="+mj-lt"/>
              </a:rPr>
              <a:t>dringodd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eiddil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gwan</a:t>
            </a:r>
            <a:r>
              <a:rPr lang="en-GB" sz="4000" dirty="0" smtClean="0">
                <a:latin typeface="+mj-lt"/>
              </a:rPr>
              <a:t>,</a:t>
            </a:r>
            <a:br>
              <a:rPr lang="en-GB" sz="4000" dirty="0" smtClean="0">
                <a:latin typeface="+mj-lt"/>
              </a:rPr>
            </a:br>
            <a:r>
              <a:rPr lang="en-GB" sz="4000" dirty="0" err="1" smtClean="0">
                <a:latin typeface="+mj-lt"/>
              </a:rPr>
              <a:t>Drwy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afonydd</a:t>
            </a:r>
            <a:r>
              <a:rPr lang="en-GB" sz="4000" dirty="0" smtClean="0">
                <a:latin typeface="+mj-lt"/>
              </a:rPr>
              <a:t>, a </a:t>
            </a:r>
            <a:r>
              <a:rPr lang="en-GB" sz="4000" dirty="0" err="1" smtClean="0">
                <a:latin typeface="+mj-lt"/>
              </a:rPr>
              <a:t>thros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greigiau</a:t>
            </a:r>
            <a:r>
              <a:rPr lang="en-GB" sz="4000" dirty="0" smtClean="0">
                <a:latin typeface="+mj-lt"/>
              </a:rPr>
              <a:t/>
            </a:r>
            <a:br>
              <a:rPr lang="en-GB" sz="4000" dirty="0" smtClean="0">
                <a:latin typeface="+mj-lt"/>
              </a:rPr>
            </a:br>
            <a:r>
              <a:rPr lang="en-GB" sz="4000" dirty="0" err="1" smtClean="0">
                <a:latin typeface="+mj-lt"/>
              </a:rPr>
              <a:t>Dyrys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anial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serth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i'r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lan</a:t>
            </a:r>
            <a:r>
              <a:rPr lang="en-GB" sz="4000" dirty="0" smtClean="0">
                <a:latin typeface="+mj-lt"/>
              </a:rPr>
              <a:t>;</a:t>
            </a:r>
            <a:br>
              <a:rPr lang="en-GB" sz="4000" dirty="0" smtClean="0">
                <a:latin typeface="+mj-lt"/>
              </a:rPr>
            </a:br>
            <a:r>
              <a:rPr lang="en-GB" sz="4000" dirty="0" smtClean="0">
                <a:latin typeface="+mj-lt"/>
              </a:rPr>
              <a:t>		</a:t>
            </a:r>
            <a:r>
              <a:rPr lang="en-GB" sz="4000" dirty="0" err="1" smtClean="0">
                <a:latin typeface="+mj-lt"/>
              </a:rPr>
              <a:t>Iesu'i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hunan</a:t>
            </a:r>
            <a:r>
              <a:rPr lang="en-GB" sz="4000" dirty="0" smtClean="0">
                <a:latin typeface="+mj-lt"/>
              </a:rPr>
              <a:t/>
            </a:r>
            <a:br>
              <a:rPr lang="en-GB" sz="4000" dirty="0" smtClean="0">
                <a:latin typeface="+mj-lt"/>
              </a:rPr>
            </a:br>
            <a:r>
              <a:rPr lang="en-GB" sz="4000" dirty="0" err="1" smtClean="0">
                <a:latin typeface="+mj-lt"/>
              </a:rPr>
              <a:t>Gaiff</a:t>
            </a:r>
            <a:r>
              <a:rPr lang="en-GB" sz="4000" dirty="0" smtClean="0">
                <a:latin typeface="+mj-lt"/>
              </a:rPr>
              <a:t> y clod </a:t>
            </a:r>
            <a:r>
              <a:rPr lang="en-GB" sz="4000" dirty="0" err="1" smtClean="0">
                <a:latin typeface="+mj-lt"/>
              </a:rPr>
              <a:t>drwy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eitha'r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nef</a:t>
            </a:r>
            <a:r>
              <a:rPr lang="en-GB" sz="4000" dirty="0" smtClean="0">
                <a:latin typeface="+mj-lt"/>
              </a:rPr>
              <a:t>.</a:t>
            </a:r>
            <a:endParaRPr lang="en-GB" sz="4000" dirty="0" smtClean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59832" y="6453336"/>
            <a:ext cx="5940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>
                <a:latin typeface="+mj-lt"/>
              </a:rPr>
              <a:t> </a:t>
            </a:r>
            <a:r>
              <a:rPr lang="cy-GB" sz="1400" dirty="0" smtClean="0">
                <a:latin typeface="+mj-lt"/>
              </a:rPr>
              <a:t>William Williams, Pantycelyn </a:t>
            </a:r>
            <a:endParaRPr lang="en-GB" sz="1400" dirty="0" smtClean="0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63688" y="5301208"/>
            <a:ext cx="5357813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1728</TotalTime>
  <Words>30</Words>
  <Application>Microsoft Office PowerPoint</Application>
  <PresentationFormat>On-screen Show (4:3)</PresentationFormat>
  <Paragraphs>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Geraint</cp:lastModifiedBy>
  <cp:revision>578</cp:revision>
  <dcterms:modified xsi:type="dcterms:W3CDTF">2015-06-26T10:45:16Z</dcterms:modified>
</cp:coreProperties>
</file>