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72" r:id="rId2"/>
    <p:sldId id="575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4" autoAdjust="0"/>
    <p:restoredTop sz="90925" autoAdjust="0"/>
  </p:normalViewPr>
  <p:slideViewPr>
    <p:cSldViewPr>
      <p:cViewPr varScale="1">
        <p:scale>
          <a:sx n="105" d="100"/>
          <a:sy n="105" d="100"/>
        </p:scale>
        <p:origin x="-183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Y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Llawlyfr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Moliant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Newydd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464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827584" y="836712"/>
            <a:ext cx="828092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000" dirty="0" smtClean="0">
                <a:latin typeface="+mj-lt"/>
              </a:rPr>
              <a:t>Pan </a:t>
            </a:r>
            <a:r>
              <a:rPr lang="en-GB" sz="4000" dirty="0" err="1" smtClean="0">
                <a:latin typeface="+mj-lt"/>
              </a:rPr>
              <a:t>fwy'n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myned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drwy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Iorddonen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Angau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creulon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yn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ei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rym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Aethost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drwyddi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gynt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hunan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Pam yr </a:t>
            </a:r>
            <a:r>
              <a:rPr lang="en-GB" sz="4000" dirty="0" err="1" smtClean="0">
                <a:latin typeface="+mj-lt"/>
              </a:rPr>
              <a:t>ofnanf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bellach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ddim</a:t>
            </a:r>
            <a:r>
              <a:rPr lang="en-GB" sz="4000" dirty="0" smtClean="0">
                <a:latin typeface="+mj-lt"/>
              </a:rPr>
              <a:t>?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Buddugoliaeth</a:t>
            </a:r>
            <a:r>
              <a:rPr lang="en-GB" sz="4000" dirty="0" smtClean="0">
                <a:latin typeface="+mj-lt"/>
              </a:rPr>
              <a:t>!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Gwna</a:t>
            </a:r>
            <a:r>
              <a:rPr lang="en-GB" sz="4000" dirty="0" smtClean="0">
                <a:latin typeface="+mj-lt"/>
              </a:rPr>
              <a:t> i mi </a:t>
            </a:r>
            <a:r>
              <a:rPr lang="en-GB" sz="4000" dirty="0" err="1" smtClean="0">
                <a:latin typeface="+mj-lt"/>
              </a:rPr>
              <a:t>weiddi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yn</a:t>
            </a:r>
            <a:r>
              <a:rPr lang="en-GB" sz="4000" dirty="0" smtClean="0">
                <a:latin typeface="+mj-lt"/>
              </a:rPr>
              <a:t> y </a:t>
            </a:r>
            <a:r>
              <a:rPr lang="en-GB" sz="4000" dirty="0" err="1" smtClean="0">
                <a:latin typeface="+mj-lt"/>
              </a:rPr>
              <a:t>llif</a:t>
            </a:r>
            <a:r>
              <a:rPr lang="en-GB" sz="4000" dirty="0" smtClean="0">
                <a:latin typeface="+mj-lt"/>
              </a:rPr>
              <a:t>.</a:t>
            </a:r>
          </a:p>
          <a:p>
            <a:endParaRPr lang="en-GB" sz="4000" dirty="0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8028384" y="611449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Wingdings 3" pitchFamily="18" charset="2"/>
              </a:rPr>
              <a:t>q</a:t>
            </a:r>
            <a:endParaRPr lang="en-GB" dirty="0">
              <a:latin typeface="Wingdings 3" pitchFamily="18" charset="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899592" y="908720"/>
            <a:ext cx="7776864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000" dirty="0" err="1" smtClean="0">
                <a:latin typeface="+mj-lt"/>
              </a:rPr>
              <a:t>Ymddiriedaf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yn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allu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Mawr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yw'r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gwaith</a:t>
            </a:r>
            <a:r>
              <a:rPr lang="en-GB" sz="4000" dirty="0" smtClean="0">
                <a:latin typeface="+mj-lt"/>
              </a:rPr>
              <a:t> a </a:t>
            </a:r>
            <a:r>
              <a:rPr lang="en-GB" sz="4000" dirty="0" err="1" smtClean="0">
                <a:latin typeface="+mj-lt"/>
              </a:rPr>
              <a:t>wnest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erioed</a:t>
            </a:r>
            <a:r>
              <a:rPr lang="en-GB" sz="4000" dirty="0" smtClean="0">
                <a:latin typeface="+mj-lt"/>
              </a:rPr>
              <a:t>;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Ti </a:t>
            </a:r>
            <a:r>
              <a:rPr lang="en-GB" sz="4000" dirty="0" err="1" smtClean="0">
                <a:latin typeface="+mj-lt"/>
              </a:rPr>
              <a:t>gest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angau</a:t>
            </a:r>
            <a:r>
              <a:rPr lang="en-GB" sz="4000" dirty="0" smtClean="0">
                <a:latin typeface="+mj-lt"/>
              </a:rPr>
              <a:t>, Ti </a:t>
            </a:r>
            <a:r>
              <a:rPr lang="en-GB" sz="4000" dirty="0" err="1" smtClean="0">
                <a:latin typeface="+mj-lt"/>
              </a:rPr>
              <a:t>gest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uffern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Ti </a:t>
            </a:r>
            <a:r>
              <a:rPr lang="en-GB" sz="4000" dirty="0" err="1" smtClean="0">
                <a:latin typeface="+mj-lt"/>
              </a:rPr>
              <a:t>gest</a:t>
            </a:r>
            <a:r>
              <a:rPr lang="en-GB" sz="4000" dirty="0" smtClean="0">
                <a:latin typeface="+mj-lt"/>
              </a:rPr>
              <a:t> Satan </a:t>
            </a:r>
            <a:r>
              <a:rPr lang="en-GB" sz="4000" dirty="0" err="1" smtClean="0">
                <a:latin typeface="+mj-lt"/>
              </a:rPr>
              <a:t>dan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droed</a:t>
            </a:r>
            <a:r>
              <a:rPr lang="en-GB" sz="4000" dirty="0" smtClean="0">
                <a:latin typeface="+mj-lt"/>
              </a:rPr>
              <a:t>: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Pan </a:t>
            </a:r>
            <a:r>
              <a:rPr lang="en-GB" sz="4000" dirty="0" err="1" smtClean="0">
                <a:latin typeface="+mj-lt"/>
              </a:rPr>
              <a:t>Calfaria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Nac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aed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hwnnw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byth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o'm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cof</a:t>
            </a:r>
            <a:r>
              <a:rPr lang="en-GB" sz="4000" dirty="0" smtClean="0">
                <a:latin typeface="+mj-lt"/>
              </a:rPr>
              <a:t>.</a:t>
            </a:r>
          </a:p>
          <a:p>
            <a:endParaRPr lang="en-GB" sz="4000" dirty="0" smtClean="0"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59832" y="6453336"/>
            <a:ext cx="59401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 smtClean="0">
                <a:latin typeface="+mj-lt"/>
              </a:rPr>
              <a:t> </a:t>
            </a:r>
            <a:r>
              <a:rPr lang="cy-GB" sz="1400" dirty="0" smtClean="0">
                <a:latin typeface="+mj-lt"/>
              </a:rPr>
              <a:t>William Williams, Pantycelyn </a:t>
            </a:r>
            <a:endParaRPr lang="en-GB" sz="1400" dirty="0" smtClean="0">
              <a:latin typeface="+mj-lt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763688" y="5301208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1726</TotalTime>
  <Words>18</Words>
  <Application>Microsoft Office PowerPoint</Application>
  <PresentationFormat>On-screen Show (4:3)</PresentationFormat>
  <Paragraphs>5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Geraint</cp:lastModifiedBy>
  <cp:revision>578</cp:revision>
  <dcterms:modified xsi:type="dcterms:W3CDTF">2015-06-26T10:25:19Z</dcterms:modified>
</cp:coreProperties>
</file>