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6" r:id="rId3"/>
    <p:sldId id="57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451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1052736"/>
            <a:ext cx="75608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Tyred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ardaloedd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Lle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teyrnasa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tywyll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nos</a:t>
            </a:r>
            <a:r>
              <a:rPr lang="en-GB" sz="4000" dirty="0" smtClean="0">
                <a:latin typeface="+mj-lt"/>
              </a:rPr>
              <a:t>;</a:t>
            </a:r>
          </a:p>
          <a:p>
            <a:r>
              <a:rPr lang="en-GB" sz="4000" dirty="0" smtClean="0">
                <a:latin typeface="+mj-lt"/>
              </a:rPr>
              <a:t>Na </a:t>
            </a:r>
            <a:r>
              <a:rPr lang="en-GB" sz="4000" dirty="0" err="1" smtClean="0">
                <a:latin typeface="+mj-lt"/>
              </a:rPr>
              <a:t>fod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wybod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smtClean="0">
                <a:latin typeface="+mj-lt"/>
              </a:rPr>
              <a:t>Am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chwerw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angau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loes</a:t>
            </a:r>
            <a:r>
              <a:rPr lang="en-GB" sz="4000" dirty="0" smtClean="0">
                <a:latin typeface="+mj-lt"/>
              </a:rPr>
              <a:t>:</a:t>
            </a:r>
          </a:p>
          <a:p>
            <a:r>
              <a:rPr lang="en-GB" sz="4000" dirty="0" smtClean="0">
                <a:latin typeface="+mj-lt"/>
              </a:rPr>
              <a:t>Am </a:t>
            </a:r>
            <a:r>
              <a:rPr lang="en-GB" sz="4000" dirty="0" err="1" smtClean="0">
                <a:latin typeface="+mj-lt"/>
              </a:rPr>
              <a:t>fawr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boen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addfwyn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Oen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gyrrau'r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sôn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1042858"/>
            <a:ext cx="77038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dwyrain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gorllewin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gogledd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de,</a:t>
            </a:r>
          </a:p>
          <a:p>
            <a:r>
              <a:rPr lang="en-GB" sz="4000" dirty="0" err="1" smtClean="0">
                <a:latin typeface="+mj-lt"/>
              </a:rPr>
              <a:t>Roddi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hoelion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cadarnaf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a'i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ddwylaw</a:t>
            </a:r>
            <a:r>
              <a:rPr lang="en-GB" sz="4000" dirty="0" smtClean="0">
                <a:latin typeface="+mj-lt"/>
              </a:rPr>
              <a:t> E';</a:t>
            </a:r>
          </a:p>
          <a:p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ynghyd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eitha'r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I weld </a:t>
            </a:r>
            <a:r>
              <a:rPr lang="en-GB" sz="4000" dirty="0" err="1" smtClean="0">
                <a:latin typeface="+mj-lt"/>
              </a:rPr>
              <a:t>tegwch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d'ŵyneb-pryd</a:t>
            </a:r>
            <a:r>
              <a:rPr lang="en-GB" sz="4000" dirty="0" smtClean="0">
                <a:latin typeface="+mj-lt"/>
              </a:rPr>
              <a:t>.</a:t>
            </a:r>
          </a:p>
          <a:p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paganiaid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t'wyllwch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bobloedd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mwya'u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briw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Doed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addolwyr</a:t>
            </a:r>
            <a:r>
              <a:rPr lang="en-GB" sz="4000" dirty="0" smtClean="0">
                <a:latin typeface="+mj-lt"/>
              </a:rPr>
              <a:t> yr </a:t>
            </a:r>
            <a:r>
              <a:rPr lang="en-GB" sz="4000" dirty="0" err="1" smtClean="0">
                <a:latin typeface="+mj-lt"/>
              </a:rPr>
              <a:t>eilunod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I weld </a:t>
            </a:r>
            <a:r>
              <a:rPr lang="en-GB" sz="4000" dirty="0" err="1" smtClean="0">
                <a:latin typeface="+mj-lt"/>
              </a:rPr>
              <a:t>tegwch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Dduw</a:t>
            </a:r>
            <a:r>
              <a:rPr lang="en-GB" sz="4000" dirty="0" smtClean="0">
                <a:latin typeface="+mj-lt"/>
              </a:rPr>
              <a:t>;</a:t>
            </a:r>
          </a:p>
          <a:p>
            <a:r>
              <a:rPr lang="en-GB" sz="4000" dirty="0" err="1" smtClean="0">
                <a:latin typeface="+mj-lt"/>
              </a:rPr>
              <a:t>Deued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rhi</a:t>
            </a:r>
            <a:r>
              <a:rPr lang="en-GB" sz="4000" dirty="0" smtClean="0">
                <a:latin typeface="+mj-lt"/>
              </a:rPr>
              <a:t>'</a:t>
            </a:r>
          </a:p>
          <a:p>
            <a:r>
              <a:rPr lang="en-GB" sz="4000" dirty="0" err="1" smtClean="0">
                <a:latin typeface="+mj-lt"/>
              </a:rPr>
              <a:t>Fyth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ganu</a:t>
            </a:r>
            <a:r>
              <a:rPr lang="en-GB" sz="4000" dirty="0" smtClean="0">
                <a:latin typeface="+mj-lt"/>
              </a:rPr>
              <a:t> am </a:t>
            </a:r>
            <a:r>
              <a:rPr lang="en-GB" sz="4000" dirty="0" err="1" smtClean="0">
                <a:latin typeface="+mj-lt"/>
              </a:rPr>
              <a:t>Galfari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1556</TotalTime>
  <Words>115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560</cp:revision>
  <dcterms:modified xsi:type="dcterms:W3CDTF">2015-06-25T08:47:07Z</dcterms:modified>
</cp:coreProperties>
</file>