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5" r:id="rId1"/>
  </p:sldMasterIdLst>
  <p:notesMasterIdLst>
    <p:notesMasterId r:id="rId5"/>
  </p:notesMasterIdLst>
  <p:sldIdLst>
    <p:sldId id="572" r:id="rId2"/>
    <p:sldId id="576" r:id="rId3"/>
    <p:sldId id="575" r:id="rId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92">
          <p15:clr>
            <a:srgbClr val="A4A3A4"/>
          </p15:clr>
        </p15:guide>
        <p15:guide id="2" pos="1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4" autoAdjust="0"/>
    <p:restoredTop sz="90925" autoAdjust="0"/>
  </p:normalViewPr>
  <p:slideViewPr>
    <p:cSldViewPr>
      <p:cViewPr varScale="1">
        <p:scale>
          <a:sx n="105" d="100"/>
          <a:sy n="105" d="100"/>
        </p:scale>
        <p:origin x="-1830" y="-96"/>
      </p:cViewPr>
      <p:guideLst>
        <p:guide orient="horz" pos="192"/>
        <p:guide pos="192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303213"/>
            <a:ext cx="1588" cy="15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156992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843317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623968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1513" cy="5484813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4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178715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27281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89034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90626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1414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45766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3065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8131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46315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73779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733882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GB">
              <a:solidFill>
                <a:srgbClr val="FFFF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4" cstate="print"/>
          <a:srcRect b="153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6" name="Picture 5" descr="gig-white-blue.png"/>
          <p:cNvPicPr>
            <a:picLocks noChangeAspect="1"/>
          </p:cNvPicPr>
          <p:nvPr userDrawn="1"/>
        </p:nvPicPr>
        <p:blipFill>
          <a:blip r:embed="rId15" cstate="print"/>
          <a:stretch>
            <a:fillRect/>
          </a:stretch>
        </p:blipFill>
        <p:spPr>
          <a:xfrm>
            <a:off x="35496" y="6157700"/>
            <a:ext cx="1152128" cy="65558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70737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2pPr>
      <a:lvl3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3pPr>
      <a:lvl4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4pPr>
      <a:lvl5pPr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5pPr>
      <a:lvl6pPr marL="4572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6pPr>
      <a:lvl7pPr marL="9144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7pPr>
      <a:lvl8pPr marL="13716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8pPr>
      <a:lvl9pPr marL="1828800" algn="l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Times New Roman" panose="02020603050405020304" pitchFamily="18" charset="0"/>
          <a:ea typeface="Lucida Sans Unicode" panose="020B0602030504020204" pitchFamily="34" charset="0"/>
          <a:cs typeface="Lucida Sans Unicode" panose="020B0602030504020204" pitchFamily="34" charset="0"/>
        </a:defRPr>
      </a:lvl9pPr>
    </p:titleStyle>
    <p:bodyStyle>
      <a:lvl1pPr marL="341313" indent="-341313" algn="l" defTabSz="449263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fontAlgn="base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Llawlyfr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Moliant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Newydd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451</a:t>
            </a:r>
            <a:endParaRPr lang="en-GB" sz="1800" dirty="0">
              <a:latin typeface="Arial" pitchFamily="34" charset="0"/>
              <a:cs typeface="Arial" pitchFamily="34" charset="0"/>
            </a:endParaRPr>
          </a:p>
          <a:p>
            <a:endParaRPr lang="cy-GB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115616" y="1052736"/>
            <a:ext cx="756084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4000" dirty="0" err="1" smtClean="0">
                <a:latin typeface="+mj-lt"/>
              </a:rPr>
              <a:t>Tyred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Iesu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i'r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ardaloedd</a:t>
            </a:r>
            <a:r>
              <a:rPr lang="en-GB" sz="4000" dirty="0" smtClean="0">
                <a:latin typeface="+mj-lt"/>
              </a:rPr>
              <a:t>,</a:t>
            </a:r>
          </a:p>
          <a:p>
            <a:r>
              <a:rPr lang="en-GB" sz="4000" dirty="0" err="1" smtClean="0">
                <a:latin typeface="+mj-lt"/>
              </a:rPr>
              <a:t>Lle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teyrnasa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tywyll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nos</a:t>
            </a:r>
            <a:r>
              <a:rPr lang="en-GB" sz="4000" dirty="0" smtClean="0">
                <a:latin typeface="+mj-lt"/>
              </a:rPr>
              <a:t>;</a:t>
            </a:r>
          </a:p>
          <a:p>
            <a:r>
              <a:rPr lang="en-GB" sz="4000" dirty="0" smtClean="0">
                <a:latin typeface="+mj-lt"/>
              </a:rPr>
              <a:t>Na </a:t>
            </a:r>
            <a:r>
              <a:rPr lang="en-GB" sz="4000" dirty="0" err="1" smtClean="0">
                <a:latin typeface="+mj-lt"/>
              </a:rPr>
              <a:t>fod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rhan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o'r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byd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heb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wybod</a:t>
            </a:r>
            <a:r>
              <a:rPr lang="en-GB" sz="4000" dirty="0" smtClean="0">
                <a:latin typeface="+mj-lt"/>
              </a:rPr>
              <a:t>,</a:t>
            </a:r>
          </a:p>
          <a:p>
            <a:r>
              <a:rPr lang="en-GB" sz="4000" dirty="0" smtClean="0">
                <a:latin typeface="+mj-lt"/>
              </a:rPr>
              <a:t>Am </a:t>
            </a:r>
            <a:r>
              <a:rPr lang="en-GB" sz="4000" dirty="0" err="1" smtClean="0">
                <a:latin typeface="+mj-lt"/>
              </a:rPr>
              <a:t>dy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chwerw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angau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loes</a:t>
            </a:r>
            <a:r>
              <a:rPr lang="en-GB" sz="4000" dirty="0" smtClean="0">
                <a:latin typeface="+mj-lt"/>
              </a:rPr>
              <a:t>:</a:t>
            </a:r>
          </a:p>
          <a:p>
            <a:r>
              <a:rPr lang="en-GB" sz="4000" dirty="0" smtClean="0">
                <a:latin typeface="+mj-lt"/>
              </a:rPr>
              <a:t>Am </a:t>
            </a:r>
            <a:r>
              <a:rPr lang="en-GB" sz="4000" dirty="0" err="1" smtClean="0">
                <a:latin typeface="+mj-lt"/>
              </a:rPr>
              <a:t>fawr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boen</a:t>
            </a:r>
            <a:r>
              <a:rPr lang="en-GB" sz="4000" dirty="0" smtClean="0">
                <a:latin typeface="+mj-lt"/>
              </a:rPr>
              <a:t>, </a:t>
            </a:r>
            <a:r>
              <a:rPr lang="en-GB" sz="4000" dirty="0" err="1" smtClean="0">
                <a:latin typeface="+mj-lt"/>
              </a:rPr>
              <a:t>addfwyn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Oen</a:t>
            </a:r>
            <a:r>
              <a:rPr lang="en-GB" sz="4000" dirty="0" smtClean="0">
                <a:latin typeface="+mj-lt"/>
              </a:rPr>
              <a:t>,</a:t>
            </a:r>
          </a:p>
          <a:p>
            <a:r>
              <a:rPr lang="en-GB" sz="4000" dirty="0" smtClean="0">
                <a:latin typeface="+mj-lt"/>
              </a:rPr>
              <a:t>I </a:t>
            </a:r>
            <a:r>
              <a:rPr lang="en-GB" sz="4000" dirty="0" err="1" smtClean="0">
                <a:latin typeface="+mj-lt"/>
              </a:rPr>
              <a:t>holl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gyrrau'r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byd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aed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sôn</a:t>
            </a:r>
            <a:r>
              <a:rPr lang="en-GB" sz="4000" dirty="0" smtClean="0">
                <a:latin typeface="+mj-lt"/>
              </a:rPr>
              <a:t>.</a:t>
            </a:r>
          </a:p>
          <a:p>
            <a:endParaRPr lang="en-GB" sz="40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8028384" y="611449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Wingdings 3" pitchFamily="18" charset="2"/>
              </a:rPr>
              <a:t>q</a:t>
            </a:r>
            <a:endParaRPr lang="en-GB" dirty="0">
              <a:latin typeface="Wingdings 3" pitchFamily="18" charset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91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971600" y="1042858"/>
            <a:ext cx="770384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4000" dirty="0" err="1" smtClean="0">
                <a:latin typeface="+mj-lt"/>
              </a:rPr>
              <a:t>Aed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i'r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dwyrain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a'r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gorllewin</a:t>
            </a:r>
            <a:r>
              <a:rPr lang="en-GB" sz="4000" dirty="0" smtClean="0">
                <a:latin typeface="+mj-lt"/>
              </a:rPr>
              <a:t>,</a:t>
            </a:r>
          </a:p>
          <a:p>
            <a:r>
              <a:rPr lang="en-GB" sz="4000" dirty="0" err="1" smtClean="0">
                <a:latin typeface="+mj-lt"/>
              </a:rPr>
              <a:t>Aed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i'r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gogledd</a:t>
            </a:r>
            <a:r>
              <a:rPr lang="en-GB" sz="4000" dirty="0" smtClean="0">
                <a:latin typeface="+mj-lt"/>
              </a:rPr>
              <a:t>, </a:t>
            </a:r>
            <a:r>
              <a:rPr lang="en-GB" sz="4000" dirty="0" err="1" smtClean="0">
                <a:latin typeface="+mj-lt"/>
              </a:rPr>
              <a:t>aed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i'r</a:t>
            </a:r>
            <a:r>
              <a:rPr lang="en-GB" sz="4000" dirty="0" smtClean="0">
                <a:latin typeface="+mj-lt"/>
              </a:rPr>
              <a:t> de,</a:t>
            </a:r>
          </a:p>
          <a:p>
            <a:r>
              <a:rPr lang="en-GB" sz="4000" dirty="0" err="1" smtClean="0">
                <a:latin typeface="+mj-lt"/>
              </a:rPr>
              <a:t>Roddi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hoelion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dur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cadarnaf</a:t>
            </a:r>
            <a:endParaRPr lang="en-GB" sz="4000" dirty="0" smtClean="0">
              <a:latin typeface="+mj-lt"/>
            </a:endParaRPr>
          </a:p>
          <a:p>
            <a:r>
              <a:rPr lang="en-GB" sz="4000" dirty="0" err="1" smtClean="0">
                <a:latin typeface="+mj-lt"/>
              </a:rPr>
              <a:t>Yn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ei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draed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a'i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ddwylaw</a:t>
            </a:r>
            <a:r>
              <a:rPr lang="en-GB" sz="4000" dirty="0" smtClean="0">
                <a:latin typeface="+mj-lt"/>
              </a:rPr>
              <a:t> E';</a:t>
            </a:r>
          </a:p>
          <a:p>
            <a:r>
              <a:rPr lang="en-GB" sz="4000" dirty="0" err="1" smtClean="0">
                <a:latin typeface="+mj-lt"/>
              </a:rPr>
              <a:t>Doed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ynghyd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eitha'r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byd</a:t>
            </a:r>
            <a:endParaRPr lang="en-GB" sz="4000" dirty="0" smtClean="0">
              <a:latin typeface="+mj-lt"/>
            </a:endParaRPr>
          </a:p>
          <a:p>
            <a:r>
              <a:rPr lang="en-GB" sz="4000" dirty="0" smtClean="0">
                <a:latin typeface="+mj-lt"/>
              </a:rPr>
              <a:t>I weld </a:t>
            </a:r>
            <a:r>
              <a:rPr lang="en-GB" sz="4000" dirty="0" err="1" smtClean="0">
                <a:latin typeface="+mj-lt"/>
              </a:rPr>
              <a:t>tegwch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d'ŵyneb-pryd</a:t>
            </a:r>
            <a:r>
              <a:rPr lang="en-GB" sz="4000" dirty="0" smtClean="0">
                <a:latin typeface="+mj-lt"/>
              </a:rPr>
              <a:t>.</a:t>
            </a:r>
          </a:p>
          <a:p>
            <a:r>
              <a:rPr lang="en-GB" sz="4000" dirty="0" smtClean="0">
                <a:latin typeface="+mj-lt"/>
              </a:rPr>
              <a:t>.</a:t>
            </a:r>
            <a:endParaRPr lang="en-GB" sz="4000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8028384" y="611449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Wingdings 3" pitchFamily="18" charset="2"/>
              </a:rPr>
              <a:t>q</a:t>
            </a:r>
            <a:endParaRPr lang="en-GB" dirty="0">
              <a:latin typeface="Wingdings 3" pitchFamily="18" charset="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591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899592" y="908720"/>
            <a:ext cx="777686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4000" dirty="0" err="1" smtClean="0">
                <a:latin typeface="+mj-lt"/>
              </a:rPr>
              <a:t>Doed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paganiaid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yn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eu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t'wyllwch</a:t>
            </a:r>
            <a:r>
              <a:rPr lang="en-GB" sz="4000" dirty="0" smtClean="0">
                <a:latin typeface="+mj-lt"/>
              </a:rPr>
              <a:t>,</a:t>
            </a:r>
          </a:p>
          <a:p>
            <a:r>
              <a:rPr lang="en-GB" sz="4000" dirty="0" err="1" smtClean="0">
                <a:latin typeface="+mj-lt"/>
              </a:rPr>
              <a:t>Doed</a:t>
            </a:r>
            <a:r>
              <a:rPr lang="en-GB" sz="4000" dirty="0" smtClean="0">
                <a:latin typeface="+mj-lt"/>
              </a:rPr>
              <a:t> y </a:t>
            </a:r>
            <a:r>
              <a:rPr lang="en-GB" sz="4000" dirty="0" err="1" smtClean="0">
                <a:latin typeface="+mj-lt"/>
              </a:rPr>
              <a:t>bobloedd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mwya'u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briw</a:t>
            </a:r>
            <a:r>
              <a:rPr lang="en-GB" sz="4000" dirty="0" smtClean="0">
                <a:latin typeface="+mj-lt"/>
              </a:rPr>
              <a:t>,</a:t>
            </a:r>
          </a:p>
          <a:p>
            <a:r>
              <a:rPr lang="en-GB" sz="4000" dirty="0" err="1" smtClean="0">
                <a:latin typeface="+mj-lt"/>
              </a:rPr>
              <a:t>Doed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addolwyr</a:t>
            </a:r>
            <a:r>
              <a:rPr lang="en-GB" sz="4000" dirty="0" smtClean="0">
                <a:latin typeface="+mj-lt"/>
              </a:rPr>
              <a:t> yr </a:t>
            </a:r>
            <a:r>
              <a:rPr lang="en-GB" sz="4000" dirty="0" err="1" smtClean="0">
                <a:latin typeface="+mj-lt"/>
              </a:rPr>
              <a:t>eilunod</a:t>
            </a:r>
            <a:endParaRPr lang="en-GB" sz="4000" dirty="0" smtClean="0">
              <a:latin typeface="+mj-lt"/>
            </a:endParaRPr>
          </a:p>
          <a:p>
            <a:r>
              <a:rPr lang="en-GB" sz="4000" dirty="0" smtClean="0">
                <a:latin typeface="+mj-lt"/>
              </a:rPr>
              <a:t>I weld </a:t>
            </a:r>
            <a:r>
              <a:rPr lang="en-GB" sz="4000" dirty="0" err="1" smtClean="0">
                <a:latin typeface="+mj-lt"/>
              </a:rPr>
              <a:t>tegwch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Iesu'n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Dduw</a:t>
            </a:r>
            <a:r>
              <a:rPr lang="en-GB" sz="4000" dirty="0" smtClean="0">
                <a:latin typeface="+mj-lt"/>
              </a:rPr>
              <a:t>;</a:t>
            </a:r>
          </a:p>
          <a:p>
            <a:r>
              <a:rPr lang="en-GB" sz="4000" dirty="0" err="1" smtClean="0">
                <a:latin typeface="+mj-lt"/>
              </a:rPr>
              <a:t>Deued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llu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heb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ddim</a:t>
            </a:r>
            <a:r>
              <a:rPr lang="en-GB" sz="4000" dirty="0" smtClean="0">
                <a:latin typeface="+mj-lt"/>
              </a:rPr>
              <a:t> </a:t>
            </a:r>
            <a:r>
              <a:rPr lang="en-GB" sz="4000" dirty="0" err="1" smtClean="0">
                <a:latin typeface="+mj-lt"/>
              </a:rPr>
              <a:t>rhi</a:t>
            </a:r>
            <a:r>
              <a:rPr lang="en-GB" sz="4000" dirty="0" smtClean="0">
                <a:latin typeface="+mj-lt"/>
              </a:rPr>
              <a:t>'</a:t>
            </a:r>
          </a:p>
          <a:p>
            <a:r>
              <a:rPr lang="en-GB" sz="4000" dirty="0" err="1" smtClean="0">
                <a:latin typeface="+mj-lt"/>
              </a:rPr>
              <a:t>Fyth</a:t>
            </a:r>
            <a:r>
              <a:rPr lang="en-GB" sz="4000" dirty="0" smtClean="0">
                <a:latin typeface="+mj-lt"/>
              </a:rPr>
              <a:t> i </a:t>
            </a:r>
            <a:r>
              <a:rPr lang="en-GB" sz="4000" dirty="0" err="1" smtClean="0">
                <a:latin typeface="+mj-lt"/>
              </a:rPr>
              <a:t>ganu</a:t>
            </a:r>
            <a:r>
              <a:rPr lang="en-GB" sz="4000" dirty="0" smtClean="0">
                <a:latin typeface="+mj-lt"/>
              </a:rPr>
              <a:t> am </a:t>
            </a:r>
            <a:r>
              <a:rPr lang="en-GB" sz="4000" dirty="0" err="1" smtClean="0">
                <a:latin typeface="+mj-lt"/>
              </a:rPr>
              <a:t>Galfari</a:t>
            </a:r>
            <a:r>
              <a:rPr lang="en-GB" sz="4000" dirty="0" smtClean="0">
                <a:latin typeface="+mj-lt"/>
              </a:rPr>
              <a:t>.</a:t>
            </a:r>
            <a:endParaRPr lang="en-GB" sz="4000" dirty="0" smtClean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59832" y="6453336"/>
            <a:ext cx="59401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smtClean="0">
                <a:latin typeface="+mj-lt"/>
              </a:rPr>
              <a:t> </a:t>
            </a:r>
            <a:r>
              <a:rPr lang="cy-GB" sz="1400" dirty="0" smtClean="0">
                <a:latin typeface="+mj-lt"/>
              </a:rPr>
              <a:t>William Williams, Pantycelyn </a:t>
            </a:r>
            <a:endParaRPr lang="en-GB" sz="1400" dirty="0" smtClean="0">
              <a:latin typeface="+mj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763688" y="5301208"/>
            <a:ext cx="5357813" cy="1587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2591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obaith i gymru">
      <a:majorFont>
        <a:latin typeface="Arial"/>
        <a:ea typeface="Lucida Sans Unicode"/>
        <a:cs typeface="Lucida Sans Unicode"/>
      </a:majorFont>
      <a:minorFont>
        <a:latin typeface="Arial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1556</TotalTime>
  <Words>115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1_Default Design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</dc:creator>
  <cp:lastModifiedBy>Geraint</cp:lastModifiedBy>
  <cp:revision>560</cp:revision>
  <dcterms:modified xsi:type="dcterms:W3CDTF">2015-06-25T08:47:07Z</dcterms:modified>
</cp:coreProperties>
</file>