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76" r:id="rId3"/>
    <p:sldId id="575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smtClean="0">
                <a:latin typeface="Arial" pitchFamily="34" charset="0"/>
                <a:cs typeface="Arial" pitchFamily="34" charset="0"/>
              </a:rPr>
              <a:t>450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1052736"/>
            <a:ext cx="75608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Deuwch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hil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syrthiedig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Adda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Daeth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Jiwbil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fawr</a:t>
            </a:r>
            <a:r>
              <a:rPr lang="en-GB" sz="4000" dirty="0" smtClean="0">
                <a:latin typeface="+mj-lt"/>
              </a:rPr>
              <a:t> o </a:t>
            </a:r>
            <a:r>
              <a:rPr lang="en-GB" sz="4000" dirty="0" err="1" smtClean="0">
                <a:latin typeface="+mj-lt"/>
              </a:rPr>
              <a:t>hedd</a:t>
            </a:r>
            <a:r>
              <a:rPr lang="en-GB" sz="4000" dirty="0" smtClean="0">
                <a:latin typeface="+mj-lt"/>
              </a:rPr>
              <a:t>: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Galw'r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ydys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bawb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enw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I </a:t>
            </a:r>
            <a:r>
              <a:rPr lang="en-GB" sz="4000" dirty="0" err="1" smtClean="0">
                <a:latin typeface="+mj-lt"/>
              </a:rPr>
              <a:t>fwynhau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tragwyddol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wledd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Bwrdd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llawn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yma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gawn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 </a:t>
            </a:r>
            <a:r>
              <a:rPr lang="en-GB" sz="4000" dirty="0" err="1" smtClean="0">
                <a:latin typeface="+mj-lt"/>
              </a:rPr>
              <a:t>foreuddydd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brynhawn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971600" y="1042858"/>
            <a:ext cx="770384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Ceisiwch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wisgoedd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briodas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Gwisgoedd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hyfryd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hardd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lliw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Nid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oes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enw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teilwng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arnynt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Ond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cyfiawnder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pur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Nuw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Lliain</a:t>
            </a:r>
            <a:r>
              <a:rPr lang="en-GB" sz="4000" dirty="0" smtClean="0">
                <a:latin typeface="+mj-lt"/>
              </a:rPr>
              <a:t> main </a:t>
            </a:r>
            <a:r>
              <a:rPr lang="en-GB" sz="4000" dirty="0" err="1" smtClean="0">
                <a:latin typeface="+mj-lt"/>
              </a:rPr>
              <a:t>ydyw'r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rhain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Sydd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cuddio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pob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rhyw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staen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899592" y="908720"/>
            <a:ext cx="849694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err="1" smtClean="0">
                <a:latin typeface="+mj-lt"/>
              </a:rPr>
              <a:t>Dyma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wledd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cewch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ddanteithion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Yma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cewch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faddeuant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rhad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Yma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cewch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chwi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brofi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cariad</a:t>
            </a:r>
            <a:r>
              <a:rPr lang="en-GB" sz="4000" dirty="0" smtClean="0">
                <a:latin typeface="+mj-lt"/>
              </a:rPr>
              <a:t> - 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Hedd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nofio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gwaed</a:t>
            </a:r>
            <a:r>
              <a:rPr lang="en-GB" sz="4000" dirty="0" smtClean="0">
                <a:latin typeface="+mj-lt"/>
              </a:rPr>
              <a:t>: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Dewch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awr</a:t>
            </a:r>
            <a:r>
              <a:rPr lang="en-GB" sz="4000" dirty="0" smtClean="0">
                <a:latin typeface="+mj-lt"/>
              </a:rPr>
              <a:t>, </a:t>
            </a:r>
            <a:r>
              <a:rPr lang="en-GB" sz="4000" dirty="0" err="1" smtClean="0">
                <a:latin typeface="+mj-lt"/>
              </a:rPr>
              <a:t>dyrfa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fawr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Ac </a:t>
            </a:r>
            <a:r>
              <a:rPr lang="en-GB" sz="4000" dirty="0" err="1" smtClean="0">
                <a:latin typeface="+mj-lt"/>
              </a:rPr>
              <a:t>eisteddwch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yma</a:t>
            </a:r>
            <a:r>
              <a:rPr lang="en-GB" sz="4000" dirty="0" smtClean="0">
                <a:latin typeface="+mj-lt"/>
              </a:rPr>
              <a:t> i </a:t>
            </a:r>
            <a:r>
              <a:rPr lang="en-GB" sz="4000" dirty="0" err="1" smtClean="0">
                <a:latin typeface="+mj-lt"/>
              </a:rPr>
              <a:t>lawr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59832" y="6453336"/>
            <a:ext cx="5940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smtClean="0">
                <a:latin typeface="+mj-lt"/>
              </a:rPr>
              <a:t> </a:t>
            </a:r>
            <a:r>
              <a:rPr lang="cy-GB" sz="1400" dirty="0" smtClean="0">
                <a:latin typeface="+mj-lt"/>
              </a:rPr>
              <a:t>William Williams, Pantycelyn 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763688" y="551723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1555</TotalTime>
  <Words>25</Words>
  <Application>Microsoft Office PowerPoint</Application>
  <PresentationFormat>On-screen Show (4:3)</PresentationFormat>
  <Paragraphs>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559</cp:revision>
  <dcterms:modified xsi:type="dcterms:W3CDTF">2015-06-25T08:22:05Z</dcterms:modified>
</cp:coreProperties>
</file>