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6" r:id="rId3"/>
    <p:sldId id="57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449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1052736"/>
            <a:ext cx="7560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Mae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enaid</a:t>
            </a:r>
            <a:r>
              <a:rPr lang="en-GB" sz="4000" dirty="0" smtClean="0">
                <a:latin typeface="+mj-lt"/>
              </a:rPr>
              <a:t> am </a:t>
            </a:r>
            <a:r>
              <a:rPr lang="en-GB" sz="4000" dirty="0" err="1" smtClean="0">
                <a:latin typeface="+mj-lt"/>
              </a:rPr>
              <a:t>ehedeg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anialwch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tywyll</a:t>
            </a:r>
            <a:r>
              <a:rPr lang="en-GB" sz="4000" dirty="0" smtClean="0">
                <a:latin typeface="+mj-lt"/>
              </a:rPr>
              <a:t> du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ardaloedd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perffaith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gariad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Mynwes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T'wysog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nefoedd</a:t>
            </a:r>
            <a:r>
              <a:rPr lang="en-GB" sz="4000" dirty="0" smtClean="0">
                <a:latin typeface="+mj-lt"/>
              </a:rPr>
              <a:t> fry;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Gweld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wedd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profi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hedd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Nefoedd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yma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bedd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1042858"/>
            <a:ext cx="7703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Os </a:t>
            </a:r>
            <a:r>
              <a:rPr lang="en-GB" sz="4000" dirty="0" err="1" smtClean="0">
                <a:latin typeface="+mj-lt"/>
              </a:rPr>
              <a:t>edrychaf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tua'r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gogledd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Edrych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eilwaith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tua'r</a:t>
            </a:r>
            <a:r>
              <a:rPr lang="en-GB" sz="4000" dirty="0" smtClean="0">
                <a:latin typeface="+mj-lt"/>
              </a:rPr>
              <a:t> de,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canfod</a:t>
            </a:r>
            <a:r>
              <a:rPr lang="en-GB" sz="4000" dirty="0" smtClean="0">
                <a:latin typeface="+mj-lt"/>
              </a:rPr>
              <a:t> dim </a:t>
            </a:r>
            <a:r>
              <a:rPr lang="en-GB" sz="4000" dirty="0" err="1" smtClean="0">
                <a:latin typeface="+mj-lt"/>
              </a:rPr>
              <a:t>i'w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brisio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Megis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ffyddlondeb</a:t>
            </a:r>
            <a:r>
              <a:rPr lang="en-GB" sz="4000" dirty="0" smtClean="0">
                <a:latin typeface="+mj-lt"/>
              </a:rPr>
              <a:t> E';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Pleser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llawn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yma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gawn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Pur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sylweddol</a:t>
            </a:r>
            <a:r>
              <a:rPr lang="en-GB" sz="4000" dirty="0" smtClean="0">
                <a:latin typeface="+mj-lt"/>
              </a:rPr>
              <a:t>, fore a </a:t>
            </a:r>
            <a:r>
              <a:rPr lang="en-GB" sz="4000" dirty="0" err="1" smtClean="0">
                <a:latin typeface="+mj-lt"/>
              </a:rPr>
              <a:t>nawn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908720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Afon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bywyd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rhedeg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Dan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orsedd</a:t>
            </a:r>
            <a:r>
              <a:rPr lang="en-GB" sz="4000" dirty="0" smtClean="0">
                <a:latin typeface="+mj-lt"/>
              </a:rPr>
              <a:t> bur i </a:t>
            </a:r>
            <a:r>
              <a:rPr lang="en-GB" sz="4000" dirty="0" err="1" smtClean="0">
                <a:latin typeface="+mj-lt"/>
              </a:rPr>
              <a:t>maes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Ffrydiau'n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golchi</a:t>
            </a:r>
            <a:r>
              <a:rPr lang="en-GB" sz="4000" dirty="0" smtClean="0">
                <a:latin typeface="+mj-lt"/>
              </a:rPr>
              <a:t> ac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cannu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Y </a:t>
            </a:r>
            <a:r>
              <a:rPr lang="en-GB" sz="4000" dirty="0" err="1" smtClean="0">
                <a:latin typeface="+mj-lt"/>
              </a:rPr>
              <a:t>rhai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duaf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ras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Fe </a:t>
            </a:r>
            <a:r>
              <a:rPr lang="en-GB" sz="4000" dirty="0" err="1" smtClean="0">
                <a:latin typeface="+mj-lt"/>
              </a:rPr>
              <a:t>ddaw</a:t>
            </a:r>
            <a:r>
              <a:rPr lang="en-GB" sz="4000" dirty="0" smtClean="0">
                <a:latin typeface="+mj-lt"/>
              </a:rPr>
              <a:t> '</a:t>
            </a:r>
            <a:r>
              <a:rPr lang="en-GB" sz="4000" dirty="0" err="1" smtClean="0">
                <a:latin typeface="+mj-lt"/>
              </a:rPr>
              <a:t>nghyd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fyrdd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bryd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I'w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foliannu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eithaf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51723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1553</TotalTime>
  <Words>23</Words>
  <Application>Microsoft Office PowerPoint</Application>
  <PresentationFormat>On-screen Show (4:3)</PresentationFormat>
  <Paragraphs>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558</cp:revision>
  <dcterms:modified xsi:type="dcterms:W3CDTF">2015-06-25T08:10:50Z</dcterms:modified>
</cp:coreProperties>
</file>