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74" r:id="rId3"/>
    <p:sldId id="575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436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84584" y="898842"/>
            <a:ext cx="878396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 smtClean="0">
                <a:latin typeface="+mj-lt"/>
              </a:rPr>
              <a:t>Dal</a:t>
            </a:r>
            <a:r>
              <a:rPr lang="en-GB" sz="4200" dirty="0" smtClean="0">
                <a:latin typeface="+mj-lt"/>
              </a:rPr>
              <a:t> fi'n </a:t>
            </a:r>
            <a:r>
              <a:rPr lang="en-GB" sz="4200" dirty="0" err="1" smtClean="0">
                <a:latin typeface="+mj-lt"/>
              </a:rPr>
              <a:t>gadarn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hyd</a:t>
            </a:r>
            <a:r>
              <a:rPr lang="en-GB" sz="4200" dirty="0" smtClean="0">
                <a:latin typeface="+mj-lt"/>
              </a:rPr>
              <a:t> pan </a:t>
            </a:r>
            <a:r>
              <a:rPr lang="en-GB" sz="4200" dirty="0" err="1" smtClean="0">
                <a:latin typeface="+mj-lt"/>
              </a:rPr>
              <a:t>ddelo</a:t>
            </a:r>
            <a:endParaRPr lang="en-GB" sz="4200" dirty="0" smtClean="0">
              <a:latin typeface="+mj-lt"/>
            </a:endParaRPr>
          </a:p>
          <a:p>
            <a:r>
              <a:rPr lang="en-GB" sz="4200" dirty="0" err="1" smtClean="0">
                <a:latin typeface="+mj-lt"/>
              </a:rPr>
              <a:t>Amser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hyfryd</a:t>
            </a:r>
            <a:r>
              <a:rPr lang="en-GB" sz="4200" dirty="0" smtClean="0">
                <a:latin typeface="+mj-lt"/>
              </a:rPr>
              <a:t> o </a:t>
            </a:r>
            <a:r>
              <a:rPr lang="en-GB" sz="4200" dirty="0" err="1" smtClean="0">
                <a:latin typeface="+mj-lt"/>
              </a:rPr>
              <a:t>ryddhau</a:t>
            </a:r>
            <a:r>
              <a:rPr lang="en-GB" sz="4200" dirty="0" smtClean="0">
                <a:latin typeface="+mj-lt"/>
              </a:rPr>
              <a:t>,</a:t>
            </a:r>
          </a:p>
          <a:p>
            <a:r>
              <a:rPr lang="en-GB" sz="4200" dirty="0" smtClean="0">
                <a:latin typeface="+mj-lt"/>
              </a:rPr>
              <a:t>A </a:t>
            </a:r>
            <a:r>
              <a:rPr lang="en-GB" sz="4200" dirty="0" err="1" smtClean="0">
                <a:latin typeface="+mj-lt"/>
              </a:rPr>
              <a:t>chael</a:t>
            </a:r>
            <a:r>
              <a:rPr lang="en-GB" sz="4200" dirty="0" smtClean="0">
                <a:latin typeface="+mj-lt"/>
              </a:rPr>
              <a:t>,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lle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temtasiynau</a:t>
            </a:r>
            <a:r>
              <a:rPr lang="en-GB" sz="4200" dirty="0" smtClean="0">
                <a:latin typeface="+mj-lt"/>
              </a:rPr>
              <a:t>,</a:t>
            </a:r>
          </a:p>
          <a:p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dragywydd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fwynhau</a:t>
            </a:r>
            <a:r>
              <a:rPr lang="en-GB" sz="4200" dirty="0" smtClean="0">
                <a:latin typeface="+mj-lt"/>
              </a:rPr>
              <a:t>:</a:t>
            </a:r>
          </a:p>
          <a:p>
            <a:r>
              <a:rPr lang="en-GB" sz="4200" dirty="0" err="1" smtClean="0">
                <a:latin typeface="+mj-lt"/>
              </a:rPr>
              <a:t>Dyna'r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pryd</a:t>
            </a:r>
            <a:r>
              <a:rPr lang="en-GB" sz="4200" dirty="0" smtClean="0">
                <a:latin typeface="+mj-lt"/>
              </a:rPr>
              <a:t> - </a:t>
            </a:r>
            <a:r>
              <a:rPr lang="en-GB" sz="4200" dirty="0" err="1" smtClean="0">
                <a:latin typeface="+mj-lt"/>
              </a:rPr>
              <a:t>gwyn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myd</a:t>
            </a:r>
            <a:r>
              <a:rPr lang="en-GB" sz="4200" dirty="0" smtClean="0">
                <a:latin typeface="+mj-lt"/>
              </a:rPr>
              <a:t>! - </a:t>
            </a:r>
          </a:p>
          <a:p>
            <a:r>
              <a:rPr lang="en-GB" sz="4200" dirty="0" err="1" smtClean="0">
                <a:latin typeface="+mj-lt"/>
              </a:rPr>
              <a:t>Derfydd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ngofidiau</a:t>
            </a:r>
            <a:r>
              <a:rPr lang="en-GB" sz="4200" dirty="0" smtClean="0">
                <a:latin typeface="+mj-lt"/>
              </a:rPr>
              <a:t> i </a:t>
            </a:r>
            <a:r>
              <a:rPr lang="en-GB" sz="4200" dirty="0" err="1" smtClean="0">
                <a:latin typeface="+mj-lt"/>
              </a:rPr>
              <a:t>gyd</a:t>
            </a:r>
            <a:r>
              <a:rPr lang="en-GB" sz="4200" dirty="0" smtClean="0">
                <a:latin typeface="+mj-lt"/>
              </a:rPr>
              <a:t>.</a:t>
            </a:r>
          </a:p>
          <a:p>
            <a:endParaRPr lang="en-GB" sz="42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43608" y="764704"/>
            <a:ext cx="79928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smtClean="0">
                <a:latin typeface="+mj-lt"/>
              </a:rPr>
              <a:t>Ti </a:t>
            </a:r>
            <a:r>
              <a:rPr lang="en-GB" sz="4200" dirty="0" err="1" smtClean="0">
                <a:latin typeface="+mj-lt"/>
              </a:rPr>
              <a:t>gei'r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enw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a'r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anrhydedd</a:t>
            </a:r>
            <a:endParaRPr lang="en-GB" sz="4200" dirty="0" smtClean="0">
              <a:latin typeface="+mj-lt"/>
            </a:endParaRPr>
          </a:p>
          <a:p>
            <a:r>
              <a:rPr lang="en-GB" sz="4200" dirty="0" err="1" smtClean="0">
                <a:latin typeface="+mj-lt"/>
              </a:rPr>
              <a:t>A'r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gogoniant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y man,</a:t>
            </a:r>
          </a:p>
          <a:p>
            <a:r>
              <a:rPr lang="en-GB" sz="4200" dirty="0" smtClean="0">
                <a:latin typeface="+mj-lt"/>
              </a:rPr>
              <a:t>Am, o </a:t>
            </a:r>
            <a:r>
              <a:rPr lang="en-GB" sz="4200" dirty="0" err="1" smtClean="0">
                <a:latin typeface="+mj-lt"/>
              </a:rPr>
              <a:t>ddyfnder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maith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trueni</a:t>
            </a:r>
            <a:endParaRPr lang="en-GB" sz="4200" dirty="0" smtClean="0">
              <a:latin typeface="+mj-lt"/>
            </a:endParaRPr>
          </a:p>
          <a:p>
            <a:r>
              <a:rPr lang="en-GB" sz="4200" dirty="0" err="1" smtClean="0">
                <a:latin typeface="+mj-lt"/>
              </a:rPr>
              <a:t>Iti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wared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f'enaid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gwan</a:t>
            </a:r>
            <a:r>
              <a:rPr lang="en-GB" sz="4200" dirty="0" smtClean="0">
                <a:latin typeface="+mj-lt"/>
              </a:rPr>
              <a:t>:</a:t>
            </a:r>
          </a:p>
          <a:p>
            <a:r>
              <a:rPr lang="en-GB" sz="4200" dirty="0" err="1" smtClean="0">
                <a:latin typeface="+mj-lt"/>
              </a:rPr>
              <a:t>Nid</a:t>
            </a:r>
            <a:r>
              <a:rPr lang="en-GB" sz="4200" dirty="0" smtClean="0">
                <a:latin typeface="+mj-lt"/>
              </a:rPr>
              <a:t> oedd un </a:t>
            </a:r>
            <a:r>
              <a:rPr lang="en-GB" sz="4200" dirty="0" err="1" smtClean="0">
                <a:latin typeface="+mj-lt"/>
              </a:rPr>
              <a:t>ond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dy</a:t>
            </a:r>
            <a:r>
              <a:rPr lang="en-GB" sz="4200" dirty="0" smtClean="0">
                <a:latin typeface="+mj-lt"/>
              </a:rPr>
              <a:t> Hun</a:t>
            </a:r>
          </a:p>
          <a:p>
            <a:r>
              <a:rPr lang="en-GB" sz="4200" dirty="0" err="1" smtClean="0">
                <a:latin typeface="+mj-lt"/>
              </a:rPr>
              <a:t>Allsai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wared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aflan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ddyn</a:t>
            </a:r>
            <a:r>
              <a:rPr lang="en-GB" sz="4200" dirty="0" smtClean="0">
                <a:latin typeface="+mj-lt"/>
              </a:rPr>
              <a:t>.</a:t>
            </a:r>
            <a:endParaRPr lang="en-GB" sz="42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2" y="579452"/>
            <a:ext cx="824440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smtClean="0">
                <a:latin typeface="+mj-lt"/>
              </a:rPr>
              <a:t>Mi </a:t>
            </a:r>
            <a:r>
              <a:rPr lang="en-GB" sz="4200" dirty="0" err="1" smtClean="0">
                <a:latin typeface="+mj-lt"/>
              </a:rPr>
              <a:t>af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drwy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fyddinoedd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cryfion</a:t>
            </a:r>
            <a:endParaRPr lang="en-GB" sz="4200" dirty="0" smtClean="0">
              <a:latin typeface="+mj-lt"/>
            </a:endParaRPr>
          </a:p>
          <a:p>
            <a:r>
              <a:rPr lang="en-GB" sz="4200" dirty="0" smtClean="0">
                <a:latin typeface="+mj-lt"/>
              </a:rPr>
              <a:t>Yr </a:t>
            </a:r>
            <a:r>
              <a:rPr lang="en-GB" sz="4200" dirty="0" err="1" smtClean="0">
                <a:latin typeface="+mj-lt"/>
              </a:rPr>
              <a:t>estroniaid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gwaetha'u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rhyw</a:t>
            </a:r>
            <a:r>
              <a:rPr lang="en-GB" sz="4200" dirty="0" smtClean="0">
                <a:latin typeface="+mj-lt"/>
              </a:rPr>
              <a:t>,</a:t>
            </a:r>
          </a:p>
          <a:p>
            <a:r>
              <a:rPr lang="en-GB" sz="4200" dirty="0" err="1" smtClean="0">
                <a:latin typeface="+mj-lt"/>
              </a:rPr>
              <a:t>Ond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cael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gweled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bod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o'm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hochor</a:t>
            </a:r>
            <a:endParaRPr lang="en-GB" sz="4200" dirty="0" smtClean="0">
              <a:latin typeface="+mj-lt"/>
            </a:endParaRPr>
          </a:p>
          <a:p>
            <a:r>
              <a:rPr lang="en-GB" sz="4200" dirty="0" err="1" smtClean="0">
                <a:latin typeface="+mj-lt"/>
              </a:rPr>
              <a:t>Addewidion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gwir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Nuw</a:t>
            </a:r>
            <a:r>
              <a:rPr lang="en-GB" sz="4200" dirty="0" smtClean="0">
                <a:latin typeface="+mj-lt"/>
              </a:rPr>
              <a:t>;</a:t>
            </a:r>
          </a:p>
          <a:p>
            <a:r>
              <a:rPr lang="en-GB" sz="4200" dirty="0" err="1" smtClean="0">
                <a:latin typeface="+mj-lt"/>
              </a:rPr>
              <a:t>Concro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wnair</a:t>
            </a:r>
            <a:r>
              <a:rPr lang="en-GB" sz="4200" dirty="0" smtClean="0">
                <a:latin typeface="+mj-lt"/>
              </a:rPr>
              <a:t>, </a:t>
            </a:r>
            <a:r>
              <a:rPr lang="en-GB" sz="4200" dirty="0" err="1" smtClean="0">
                <a:latin typeface="+mj-lt"/>
              </a:rPr>
              <a:t>ar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ei</a:t>
            </a:r>
            <a:r>
              <a:rPr lang="en-GB" sz="4200" dirty="0" smtClean="0">
                <a:latin typeface="+mj-lt"/>
              </a:rPr>
              <a:t> air,</a:t>
            </a:r>
          </a:p>
          <a:p>
            <a:r>
              <a:rPr lang="en-GB" sz="4200" dirty="0" smtClean="0">
                <a:latin typeface="+mj-lt"/>
              </a:rPr>
              <a:t>Y </a:t>
            </a:r>
            <a:r>
              <a:rPr lang="en-GB" sz="4200" dirty="0" err="1" smtClean="0">
                <a:latin typeface="+mj-lt"/>
              </a:rPr>
              <a:t>gelynion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gwaetha</a:t>
            </a:r>
            <a:r>
              <a:rPr lang="en-GB" sz="4200" dirty="0" smtClean="0">
                <a:latin typeface="+mj-lt"/>
              </a:rPr>
              <a:t>' a </a:t>
            </a:r>
            <a:r>
              <a:rPr lang="en-GB" sz="4200" dirty="0" err="1" smtClean="0">
                <a:latin typeface="+mj-lt"/>
              </a:rPr>
              <a:t>gair</a:t>
            </a:r>
            <a:r>
              <a:rPr lang="en-GB" sz="4200" dirty="0" smtClean="0">
                <a:latin typeface="+mj-lt"/>
              </a:rPr>
              <a:t>.</a:t>
            </a:r>
            <a:endParaRPr lang="en-GB" sz="4200" dirty="0" smtClean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59832" y="6453336"/>
            <a:ext cx="5940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 </a:t>
            </a:r>
            <a:r>
              <a:rPr lang="cy-GB" sz="1400" dirty="0" smtClean="0">
                <a:latin typeface="+mj-lt"/>
              </a:rPr>
              <a:t>William Williams, Pantycelyn 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551723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1538</TotalTime>
  <Words>113</Words>
  <Application>Microsoft Office PowerPoint</Application>
  <PresentationFormat>On-screen Show (4:3)</PresentationFormat>
  <Paragraphs>22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549</cp:revision>
  <dcterms:modified xsi:type="dcterms:W3CDTF">2015-06-24T12:25:15Z</dcterms:modified>
</cp:coreProperties>
</file>