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74" r:id="rId3"/>
    <p:sldId id="573" r:id="rId4"/>
    <p:sldId id="575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432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4584" y="898842"/>
            <a:ext cx="87839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Tyred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Arglwydd</a:t>
            </a:r>
            <a:r>
              <a:rPr lang="en-GB" sz="4200" dirty="0" smtClean="0">
                <a:latin typeface="+mj-lt"/>
              </a:rPr>
              <a:t>, â’r </a:t>
            </a:r>
            <a:r>
              <a:rPr lang="en-GB" sz="4200" dirty="0" err="1" smtClean="0">
                <a:latin typeface="+mj-lt"/>
              </a:rPr>
              <a:t>amseroedd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Y </a:t>
            </a:r>
            <a:r>
              <a:rPr lang="en-GB" sz="4200" dirty="0" err="1" smtClean="0">
                <a:latin typeface="+mj-lt"/>
              </a:rPr>
              <a:t>dymunwn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mwynhau</a:t>
            </a:r>
            <a:r>
              <a:rPr lang="en-GB" sz="4200" dirty="0" smtClean="0">
                <a:latin typeface="+mj-lt"/>
              </a:rPr>
              <a:t> –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Pur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dangnefedd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heb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dymhestloedd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Cariad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hyfryd</a:t>
            </a:r>
            <a:r>
              <a:rPr lang="en-GB" sz="4200" dirty="0" smtClean="0">
                <a:latin typeface="+mj-lt"/>
              </a:rPr>
              <a:t> a </a:t>
            </a:r>
            <a:r>
              <a:rPr lang="en-GB" sz="4200" dirty="0" err="1" smtClean="0">
                <a:latin typeface="+mj-lt"/>
              </a:rPr>
              <a:t>di-drai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Gwledd</a:t>
            </a:r>
            <a:r>
              <a:rPr lang="en-GB" sz="4200" dirty="0" smtClean="0">
                <a:latin typeface="+mj-lt"/>
              </a:rPr>
              <a:t> o </a:t>
            </a:r>
            <a:r>
              <a:rPr lang="en-GB" sz="4200" dirty="0" err="1" smtClean="0">
                <a:latin typeface="+mj-lt"/>
              </a:rPr>
              <a:t>hedd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yma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bedd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Nid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oes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ond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blant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a’i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medd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764704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Rho i mi </a:t>
            </a:r>
            <a:r>
              <a:rPr lang="en-GB" sz="4200" dirty="0" err="1" smtClean="0">
                <a:latin typeface="+mj-lt"/>
              </a:rPr>
              <a:t>arwydd</a:t>
            </a:r>
            <a:r>
              <a:rPr lang="en-GB" sz="4200" dirty="0" smtClean="0">
                <a:latin typeface="+mj-lt"/>
              </a:rPr>
              <a:t> cryf </a:t>
            </a:r>
            <a:r>
              <a:rPr lang="en-GB" sz="4200" dirty="0" err="1" smtClean="0">
                <a:latin typeface="+mj-lt"/>
              </a:rPr>
              <a:t>diymod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Heb </a:t>
            </a:r>
            <a:r>
              <a:rPr lang="en-GB" sz="4200" dirty="0" err="1" smtClean="0">
                <a:latin typeface="+mj-lt"/>
              </a:rPr>
              <a:t>amheuaeth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ynddo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ddim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Pa </a:t>
            </a:r>
            <a:r>
              <a:rPr lang="en-GB" sz="4200" dirty="0" err="1" smtClean="0">
                <a:latin typeface="+mj-lt"/>
              </a:rPr>
              <a:t>beth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bynnag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fo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eisiau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Dy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fod</a:t>
            </a:r>
            <a:r>
              <a:rPr lang="en-GB" sz="4200" dirty="0" smtClean="0">
                <a:latin typeface="+mj-lt"/>
              </a:rPr>
              <a:t> Di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briod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im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Gweld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rhan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ddeil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lan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Ym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mhob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brwydyr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f’enaid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gwan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08112" y="795476"/>
            <a:ext cx="82444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Ni all dim </a:t>
            </a:r>
            <a:r>
              <a:rPr lang="en-GB" sz="4200" dirty="0" err="1" smtClean="0">
                <a:latin typeface="+mj-lt"/>
              </a:rPr>
              <a:t>o’r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storom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danbaid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Ni all dim </a:t>
            </a:r>
            <a:r>
              <a:rPr lang="en-GB" sz="4200" dirty="0" err="1" smtClean="0">
                <a:latin typeface="+mj-lt"/>
              </a:rPr>
              <a:t>o’r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gwyntoedd</a:t>
            </a:r>
            <a:r>
              <a:rPr lang="en-GB" sz="4200" dirty="0" smtClean="0">
                <a:latin typeface="+mj-lt"/>
              </a:rPr>
              <a:t> cry’,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Guro</a:t>
            </a:r>
            <a:r>
              <a:rPr lang="en-GB" sz="4200" dirty="0" smtClean="0">
                <a:latin typeface="+mj-lt"/>
              </a:rPr>
              <a:t> i </a:t>
            </a:r>
            <a:r>
              <a:rPr lang="en-GB" sz="4200" dirty="0" err="1" smtClean="0">
                <a:latin typeface="+mj-lt"/>
              </a:rPr>
              <a:t>lawr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enaid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egwan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Welo’i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drysor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ynot</a:t>
            </a:r>
            <a:r>
              <a:rPr lang="en-GB" sz="4200" dirty="0" smtClean="0">
                <a:latin typeface="+mj-lt"/>
              </a:rPr>
              <a:t> Ti;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Profi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o’th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hedd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gweld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wedd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Goncra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angau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yma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bedd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579452"/>
            <a:ext cx="82444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Af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ffordd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ddiddig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Af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ffordd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Teithio’r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anial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mewn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gorfoledd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O </a:t>
            </a:r>
            <a:r>
              <a:rPr lang="en-GB" sz="4200" dirty="0" err="1" smtClean="0">
                <a:latin typeface="+mj-lt"/>
              </a:rPr>
              <a:t>hyd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golwg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atat</a:t>
            </a:r>
            <a:r>
              <a:rPr lang="en-GB" sz="4200" dirty="0" smtClean="0">
                <a:latin typeface="+mj-lt"/>
              </a:rPr>
              <a:t> Ti;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D’eiriau</a:t>
            </a:r>
            <a:r>
              <a:rPr lang="en-GB" sz="4200" dirty="0" smtClean="0">
                <a:latin typeface="+mj-lt"/>
              </a:rPr>
              <a:t> Di, </a:t>
            </a:r>
            <a:r>
              <a:rPr lang="en-GB" sz="4200" dirty="0" err="1" smtClean="0">
                <a:latin typeface="+mj-lt"/>
              </a:rPr>
              <a:t>melys</a:t>
            </a:r>
            <a:r>
              <a:rPr lang="en-GB" sz="4200" dirty="0" smtClean="0">
                <a:latin typeface="+mj-lt"/>
              </a:rPr>
              <a:t> cu,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Sydd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ddigon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byth</a:t>
            </a:r>
            <a:r>
              <a:rPr lang="en-GB" sz="4200" dirty="0" smtClean="0">
                <a:latin typeface="+mj-lt"/>
              </a:rPr>
              <a:t> i mi.</a:t>
            </a:r>
            <a:endParaRPr lang="en-GB" sz="42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51723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35</Words>
  <Application>Microsoft Office PowerPoint</Application>
  <PresentationFormat>On-screen Show (4:3)</PresentationFormat>
  <Paragraphs>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548</cp:revision>
  <dcterms:modified xsi:type="dcterms:W3CDTF">2015-06-24T12:16:39Z</dcterms:modified>
</cp:coreProperties>
</file>