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43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620688"/>
            <a:ext cx="80648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'</a:t>
            </a:r>
            <a:r>
              <a:rPr lang="en-GB" sz="4000" dirty="0" err="1" smtClean="0">
                <a:latin typeface="+mj-lt"/>
              </a:rPr>
              <a:t>Rwy'n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morio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tua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chartref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Nêr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Rhwng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tonnau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maith</a:t>
            </a:r>
            <a:r>
              <a:rPr lang="en-GB" sz="4000" dirty="0" smtClean="0">
                <a:latin typeface="+mj-lt"/>
              </a:rPr>
              <a:t> '</a:t>
            </a:r>
            <a:r>
              <a:rPr lang="en-GB" sz="4000" dirty="0" err="1" smtClean="0">
                <a:latin typeface="+mj-lt"/>
              </a:rPr>
              <a:t>rwy'n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byw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neges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dan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sêr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Ond</a:t>
            </a:r>
            <a:r>
              <a:rPr lang="en-GB" sz="4000" dirty="0" smtClean="0">
                <a:latin typeface="+mj-lt"/>
              </a:rPr>
              <a:t> '</a:t>
            </a:r>
            <a:r>
              <a:rPr lang="en-GB" sz="4000" dirty="0" err="1" smtClean="0">
                <a:latin typeface="+mj-lt"/>
              </a:rPr>
              <a:t>mofyn</a:t>
            </a:r>
            <a:r>
              <a:rPr lang="en-GB" sz="4000" dirty="0" smtClean="0">
                <a:latin typeface="+mj-lt"/>
              </a:rPr>
              <a:t> am </a:t>
            </a:r>
            <a:r>
              <a:rPr lang="en-GB" sz="4000" dirty="0" err="1" smtClean="0">
                <a:latin typeface="+mj-lt"/>
              </a:rPr>
              <a:t>ei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Dduw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Mae'r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gwyntoedd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nghuro'n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ôl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minnau</a:t>
            </a:r>
            <a:r>
              <a:rPr lang="en-GB" sz="4000" dirty="0" smtClean="0">
                <a:latin typeface="+mj-lt"/>
              </a:rPr>
              <a:t> 'd </a:t>
            </a:r>
            <a:r>
              <a:rPr lang="en-GB" sz="4000" dirty="0" err="1" smtClean="0">
                <a:latin typeface="+mj-lt"/>
              </a:rPr>
              <a:t>wyf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ond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gwan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cymer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Iesu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fi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gôl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fuan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dwg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lan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332656"/>
            <a:ext cx="73448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A </a:t>
            </a:r>
            <a:r>
              <a:rPr lang="en-GB" sz="4000" dirty="0" err="1" smtClean="0">
                <a:latin typeface="+mj-lt"/>
              </a:rPr>
              <a:t>phan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fo'n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curo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f'enaid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gwan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Elynion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rif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sêr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Dyrchafa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f'ysbryd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llesg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lan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I </a:t>
            </a:r>
            <a:r>
              <a:rPr lang="en-GB" sz="4000" dirty="0" err="1" smtClean="0">
                <a:latin typeface="+mj-lt"/>
              </a:rPr>
              <a:t>fynwes</a:t>
            </a:r>
            <a:r>
              <a:rPr lang="en-GB" sz="4000" dirty="0" smtClean="0">
                <a:latin typeface="+mj-lt"/>
              </a:rPr>
              <a:t> bur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Nêr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Na </a:t>
            </a:r>
            <a:r>
              <a:rPr lang="en-GB" sz="4000" dirty="0" err="1" smtClean="0">
                <a:latin typeface="+mj-lt"/>
              </a:rPr>
              <a:t>bo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gwrthwynebiadau'r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Na </a:t>
            </a:r>
            <a:r>
              <a:rPr lang="en-GB" sz="4000" dirty="0" err="1" smtClean="0">
                <a:latin typeface="+mj-lt"/>
              </a:rPr>
              <a:t>chroesau</a:t>
            </a:r>
            <a:r>
              <a:rPr lang="en-GB" sz="4000" dirty="0" smtClean="0">
                <a:latin typeface="+mj-lt"/>
              </a:rPr>
              <a:t> o un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f' </a:t>
            </a:r>
            <a:r>
              <a:rPr lang="en-GB" sz="4000" dirty="0" err="1" smtClean="0">
                <a:latin typeface="+mj-lt"/>
              </a:rPr>
              <a:t>oeri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nac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sugno</a:t>
            </a:r>
            <a:r>
              <a:rPr lang="en-GB" sz="4000" dirty="0" smtClean="0">
                <a:latin typeface="+mj-lt"/>
              </a:rPr>
              <a:t> '</a:t>
            </a:r>
            <a:r>
              <a:rPr lang="en-GB" sz="4000" dirty="0" err="1" smtClean="0">
                <a:latin typeface="+mj-lt"/>
              </a:rPr>
              <a:t>mryd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Un </a:t>
            </a:r>
            <a:r>
              <a:rPr lang="en-GB" sz="4000" dirty="0" err="1" smtClean="0">
                <a:latin typeface="+mj-lt"/>
              </a:rPr>
              <a:t>awr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oddi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wrth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Nuw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y-GB" sz="1400" dirty="0" smtClean="0">
                <a:latin typeface="+mj-lt"/>
              </a:rPr>
              <a:t>William Williams, Pantycelyn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95736" y="602128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1477</TotalTime>
  <Words>23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506</cp:revision>
  <dcterms:modified xsi:type="dcterms:W3CDTF">2015-06-23T08:29:42Z</dcterms:modified>
</cp:coreProperties>
</file>