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4" r:id="rId3"/>
    <p:sldId id="57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385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403648" y="692696"/>
            <a:ext cx="7200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Iesu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cymer</a:t>
            </a:r>
            <a:r>
              <a:rPr lang="en-GB" sz="4000" dirty="0" smtClean="0">
                <a:latin typeface="+mj-lt"/>
              </a:rPr>
              <a:t> fi’n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gôl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Rhag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diffygio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N’ad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enaid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bach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 </a:t>
            </a:r>
            <a:r>
              <a:rPr lang="en-GB" sz="4000" dirty="0" err="1" smtClean="0">
                <a:latin typeface="+mj-lt"/>
              </a:rPr>
              <a:t>ôl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Sydd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crwydro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Arwain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drwy’r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anial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maith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Aml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ddrysle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flinwyf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nhaith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Nes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mynd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adre</a:t>
            </a:r>
            <a:r>
              <a:rPr lang="en-GB" sz="4000" dirty="0" smtClean="0">
                <a:latin typeface="+mj-lt"/>
              </a:rPr>
              <a:t>’.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692696"/>
            <a:ext cx="80648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Rho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heddwch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mron</a:t>
            </a:r>
            <a:r>
              <a:rPr lang="en-GB" sz="4000" dirty="0" smtClean="0">
                <a:latin typeface="+mj-lt"/>
              </a:rPr>
              <a:t> –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Ffynnon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loyw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Ffrydiau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tawel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nefol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hon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Fyth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a’m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ceidw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Os </a:t>
            </a:r>
            <a:r>
              <a:rPr lang="en-GB" sz="4000" dirty="0" err="1" smtClean="0">
                <a:latin typeface="+mj-lt"/>
              </a:rPr>
              <a:t>caf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ddrachtio’r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dyfroedd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pur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Mi </a:t>
            </a:r>
            <a:r>
              <a:rPr lang="en-GB" sz="4000" dirty="0" err="1" smtClean="0">
                <a:latin typeface="+mj-lt"/>
              </a:rPr>
              <a:t>drafaelaf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Fryniau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ucha’r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anial</a:t>
            </a:r>
            <a:r>
              <a:rPr lang="en-GB" sz="4000" dirty="0" smtClean="0">
                <a:latin typeface="+mj-lt"/>
              </a:rPr>
              <a:t> dir-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Ni </a:t>
            </a:r>
            <a:r>
              <a:rPr lang="en-GB" sz="4000" dirty="0" err="1" smtClean="0">
                <a:latin typeface="+mj-lt"/>
              </a:rPr>
              <a:t>ddiffygiaf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476672"/>
            <a:ext cx="777686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Gwedd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wyneb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siriol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sy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gorchfygu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Y </a:t>
            </a:r>
            <a:r>
              <a:rPr lang="en-GB" sz="4000" dirty="0" err="1" smtClean="0">
                <a:latin typeface="+mj-lt"/>
              </a:rPr>
              <a:t>gelynion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creulon</a:t>
            </a:r>
            <a:r>
              <a:rPr lang="en-GB" sz="4000" dirty="0" smtClean="0">
                <a:latin typeface="+mj-lt"/>
              </a:rPr>
              <a:t> cry’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Oedd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maeddu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Gwedd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wyneb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serchog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yw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holl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iechyd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Dyna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alwaf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tra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fwyf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byw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Imi’n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wynfyd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6453336"/>
            <a:ext cx="5940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 </a:t>
            </a:r>
            <a:r>
              <a:rPr lang="cy-GB" sz="1400" dirty="0" smtClean="0">
                <a:latin typeface="+mj-lt"/>
              </a:rPr>
              <a:t>William Williams, 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73325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1533</TotalTime>
  <Words>26</Words>
  <Application>Microsoft Office PowerPoint</Application>
  <PresentationFormat>On-screen Show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546</cp:revision>
  <dcterms:modified xsi:type="dcterms:W3CDTF">2015-06-24T10:17:26Z</dcterms:modified>
</cp:coreProperties>
</file>