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74" r:id="rId3"/>
    <p:sldId id="575" r:id="rId4"/>
    <p:sldId id="573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371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7504" y="836712"/>
            <a:ext cx="95770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Nuw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Nuw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Mhriod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wyt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a'm</a:t>
            </a:r>
            <a:r>
              <a:rPr lang="en-GB" sz="4000" dirty="0" smtClean="0">
                <a:latin typeface="+mj-lt"/>
              </a:rPr>
              <a:t> Tad,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ngobaith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oll</a:t>
            </a:r>
            <a:r>
              <a:rPr lang="en-GB" sz="4000" dirty="0" smtClean="0">
                <a:latin typeface="+mj-lt"/>
              </a:rPr>
              <a:t>, </a:t>
            </a:r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a'm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hiachawdwriaeth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rad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Ti </a:t>
            </a:r>
            <a:r>
              <a:rPr lang="en-GB" sz="4000" dirty="0" err="1" smtClean="0">
                <a:latin typeface="+mj-lt"/>
              </a:rPr>
              <a:t>fuost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noddfa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gadarn</a:t>
            </a:r>
            <a:r>
              <a:rPr lang="en-GB" sz="4000" dirty="0" smtClean="0">
                <a:latin typeface="+mj-lt"/>
              </a:rPr>
              <a:t> i </a:t>
            </a:r>
            <a:r>
              <a:rPr lang="en-GB" sz="4000" dirty="0" err="1" smtClean="0">
                <a:latin typeface="+mj-lt"/>
              </a:rPr>
              <a:t>myfi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Gad i mi </a:t>
            </a:r>
            <a:r>
              <a:rPr lang="en-GB" sz="4000" dirty="0" err="1" smtClean="0">
                <a:latin typeface="+mj-lt"/>
              </a:rPr>
              <a:t>eto</a:t>
            </a:r>
            <a:r>
              <a:rPr lang="en-GB" sz="4000" dirty="0" smtClean="0">
                <a:latin typeface="+mj-lt"/>
              </a:rPr>
              <a:t> weld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wyneb</a:t>
            </a:r>
            <a:r>
              <a:rPr lang="en-GB" sz="4000" dirty="0" smtClean="0">
                <a:latin typeface="+mj-lt"/>
              </a:rPr>
              <a:t> Di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7504" y="836712"/>
            <a:ext cx="95770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Nac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o'th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gof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ffyddlon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amod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drud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sicir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wnaed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rhoi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sylfeini'r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Ti </a:t>
            </a:r>
            <a:r>
              <a:rPr lang="en-GB" sz="4000" dirty="0" err="1" smtClean="0">
                <a:latin typeface="+mj-lt"/>
              </a:rPr>
              <a:t>roist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drysor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maith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di-drai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Gad </a:t>
            </a:r>
            <a:r>
              <a:rPr lang="en-GB" sz="4000" dirty="0" err="1" smtClean="0">
                <a:latin typeface="+mj-lt"/>
              </a:rPr>
              <a:t>imi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heddiw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wir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fwynhau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16024" y="836712"/>
            <a:ext cx="91085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Cofia'r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rai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prydiau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roist</a:t>
            </a:r>
            <a:r>
              <a:rPr lang="en-GB" sz="4000" dirty="0" smtClean="0">
                <a:latin typeface="+mj-lt"/>
              </a:rPr>
              <a:t> i </a:t>
            </a:r>
            <a:r>
              <a:rPr lang="en-GB" sz="4000" dirty="0" err="1" smtClean="0">
                <a:latin typeface="+mj-lt"/>
              </a:rPr>
              <a:t>lawr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I'm </a:t>
            </a:r>
            <a:r>
              <a:rPr lang="en-GB" sz="4000" dirty="0" err="1" smtClean="0">
                <a:latin typeface="+mj-lt"/>
              </a:rPr>
              <a:t>henaid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trist</a:t>
            </a:r>
            <a:r>
              <a:rPr lang="en-GB" sz="4000" dirty="0" smtClean="0">
                <a:latin typeface="+mj-lt"/>
              </a:rPr>
              <a:t> </a:t>
            </a:r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mewn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cyfyngderau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edrych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eto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mae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enaid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gwan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Gan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syched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drengi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y fan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7504" y="546933"/>
            <a:ext cx="921702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Nid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rhaid</a:t>
            </a:r>
            <a:r>
              <a:rPr lang="en-GB" sz="4000" dirty="0" smtClean="0">
                <a:latin typeface="+mj-lt"/>
              </a:rPr>
              <a:t> i Ti </a:t>
            </a:r>
            <a:r>
              <a:rPr lang="en-GB" sz="4000" dirty="0" err="1" smtClean="0">
                <a:latin typeface="+mj-lt"/>
              </a:rPr>
              <a:t>ond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dywedyd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gair</a:t>
            </a:r>
            <a:r>
              <a:rPr lang="en-GB" sz="4000" dirty="0" smtClean="0">
                <a:latin typeface="+mj-lt"/>
              </a:rPr>
              <a:t> o </a:t>
            </a:r>
            <a:r>
              <a:rPr lang="en-GB" sz="4000" dirty="0" err="1" smtClean="0">
                <a:latin typeface="+mj-lt"/>
              </a:rPr>
              <a:t>hedd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syched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dry'n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dawel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nefol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wledd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Fe </a:t>
            </a:r>
            <a:r>
              <a:rPr lang="en-GB" sz="4000" dirty="0" err="1" smtClean="0">
                <a:latin typeface="+mj-lt"/>
              </a:rPr>
              <a:t>dderfydd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gofid</a:t>
            </a:r>
            <a:r>
              <a:rPr lang="en-GB" sz="4000" dirty="0" smtClean="0">
                <a:latin typeface="+mj-lt"/>
              </a:rPr>
              <a:t>, </a:t>
            </a:r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derfydd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pob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wae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nhristwch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lyncir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wir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fwynhau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465313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1531</TotalTime>
  <Words>49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545</cp:revision>
  <dcterms:modified xsi:type="dcterms:W3CDTF">2015-06-24T10:02:42Z</dcterms:modified>
</cp:coreProperties>
</file>