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356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7504" y="836712"/>
            <a:ext cx="95770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Ni all </a:t>
            </a:r>
            <a:r>
              <a:rPr lang="en-GB" sz="4000" dirty="0" err="1" smtClean="0">
                <a:latin typeface="+mj-lt"/>
              </a:rPr>
              <a:t>angylion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nef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nef</a:t>
            </a:r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Fynegi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maint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gariad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Ef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smtClean="0">
                <a:latin typeface="+mj-lt"/>
              </a:rPr>
              <a:t>Mae </a:t>
            </a:r>
            <a:r>
              <a:rPr lang="en-GB" sz="4000" dirty="0" err="1" smtClean="0">
                <a:latin typeface="+mj-lt"/>
              </a:rPr>
              <a:t>angau'r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Groes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drech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na'u</a:t>
            </a:r>
            <a:r>
              <a:rPr lang="en-GB" sz="4000" dirty="0" smtClean="0">
                <a:latin typeface="+mj-lt"/>
              </a:rPr>
              <a:t> dawn:</a:t>
            </a:r>
          </a:p>
          <a:p>
            <a:r>
              <a:rPr lang="en-GB" sz="4000" dirty="0" err="1" smtClean="0">
                <a:latin typeface="+mj-lt"/>
              </a:rPr>
              <a:t>Bydd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canu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uwch</a:t>
            </a:r>
            <a:r>
              <a:rPr lang="en-GB" sz="4000" dirty="0" smtClean="0">
                <a:latin typeface="+mj-lt"/>
              </a:rPr>
              <a:t> am </a:t>
            </a:r>
            <a:r>
              <a:rPr lang="en-GB" sz="4000" dirty="0" err="1" smtClean="0">
                <a:latin typeface="+mj-lt"/>
              </a:rPr>
              <a:t>Galfari</a:t>
            </a:r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Na dim a </a:t>
            </a:r>
            <a:r>
              <a:rPr lang="en-GB" sz="4000" dirty="0" err="1" smtClean="0">
                <a:latin typeface="+mj-lt"/>
              </a:rPr>
              <a:t>glybu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angylion</a:t>
            </a:r>
            <a:r>
              <a:rPr lang="en-GB" sz="4000" dirty="0" smtClean="0">
                <a:latin typeface="+mj-lt"/>
              </a:rPr>
              <a:t> fry,</a:t>
            </a:r>
          </a:p>
          <a:p>
            <a:r>
              <a:rPr lang="en-GB" sz="4000" dirty="0" smtClean="0">
                <a:latin typeface="+mj-lt"/>
              </a:rPr>
              <a:t>Pan </a:t>
            </a:r>
            <a:r>
              <a:rPr lang="en-GB" sz="4000" dirty="0" err="1" smtClean="0">
                <a:latin typeface="+mj-lt"/>
              </a:rPr>
              <a:t>ddelo</a:t>
            </a:r>
            <a:r>
              <a:rPr lang="en-GB" sz="4000" dirty="0" smtClean="0">
                <a:latin typeface="+mj-lt"/>
              </a:rPr>
              <a:t> Salem bur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llawn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576" y="507444"/>
            <a:ext cx="87129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Am </a:t>
            </a:r>
            <a:r>
              <a:rPr lang="en-GB" sz="4000" dirty="0" err="1" smtClean="0">
                <a:latin typeface="+mj-lt"/>
              </a:rPr>
              <a:t>iddo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farw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bryn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err="1" smtClean="0">
                <a:latin typeface="+mj-lt"/>
              </a:rPr>
              <a:t>Cadd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f'enaid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bach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brynu'n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llyn</a:t>
            </a:r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A'i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dynnu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o'i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gadwynau'n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rhydd</a:t>
            </a:r>
            <a:r>
              <a:rPr lang="en-GB" sz="4000" dirty="0" smtClean="0">
                <a:latin typeface="+mj-lt"/>
              </a:rPr>
              <a:t>:</a:t>
            </a:r>
          </a:p>
          <a:p>
            <a:r>
              <a:rPr lang="en-GB" sz="4000" dirty="0" err="1" smtClean="0">
                <a:latin typeface="+mj-lt"/>
              </a:rPr>
              <a:t>Wel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bellach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dan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haeddiant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Ef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err="1" smtClean="0">
                <a:latin typeface="+mj-lt"/>
              </a:rPr>
              <a:t>Fel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cysgod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gedrwydden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gref</a:t>
            </a:r>
            <a:r>
              <a:rPr lang="en-GB" sz="4000" dirty="0" smtClean="0">
                <a:latin typeface="+mj-lt"/>
              </a:rPr>
              <a:t>,</a:t>
            </a:r>
          </a:p>
          <a:p>
            <a:r>
              <a:rPr lang="en-GB" sz="4000" dirty="0" err="1" smtClean="0">
                <a:latin typeface="+mj-lt"/>
              </a:rPr>
              <a:t>Gorffwysaf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ngwres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dydd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486916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1529</TotalTime>
  <Words>87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544</cp:revision>
  <dcterms:modified xsi:type="dcterms:W3CDTF">2015-06-24T09:48:08Z</dcterms:modified>
</cp:coreProperties>
</file>