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355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11560" y="915690"/>
            <a:ext cx="8568952" cy="380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angau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Crist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haeddiant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drud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I </a:t>
            </a:r>
            <a:r>
              <a:rPr lang="en-GB" sz="4000" dirty="0" err="1" smtClean="0">
                <a:latin typeface="+mj-lt"/>
              </a:rPr>
              <a:t>faddau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holl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gamweddau'r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 </a:t>
            </a:r>
            <a:r>
              <a:rPr lang="en-GB" sz="4000" dirty="0" err="1" smtClean="0">
                <a:latin typeface="+mj-lt"/>
              </a:rPr>
              <a:t>flaen</a:t>
            </a:r>
            <a:r>
              <a:rPr lang="en-GB" sz="4000" dirty="0" smtClean="0">
                <a:latin typeface="+mj-lt"/>
              </a:rPr>
              <a:t> yr </a:t>
            </a:r>
            <a:r>
              <a:rPr lang="en-GB" sz="4000" dirty="0" err="1" smtClean="0">
                <a:latin typeface="+mj-lt"/>
              </a:rPr>
              <a:t>orsedd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buraf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sydd</a:t>
            </a:r>
            <a:r>
              <a:rPr lang="en-GB" sz="4000" dirty="0" smtClean="0">
                <a:latin typeface="+mj-lt"/>
              </a:rPr>
              <a:t>: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Ni all </a:t>
            </a:r>
            <a:r>
              <a:rPr lang="en-GB" sz="4000" dirty="0" err="1" smtClean="0">
                <a:latin typeface="+mj-lt"/>
              </a:rPr>
              <a:t>euogrwydd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ddim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Fe </a:t>
            </a:r>
            <a:r>
              <a:rPr lang="en-GB" sz="4000" dirty="0" err="1" smtClean="0">
                <a:latin typeface="+mj-lt"/>
              </a:rPr>
              <a:t>gyll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melltithion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Sinai'u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grym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Trugaredd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rad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garia'r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dydd</a:t>
            </a:r>
            <a:r>
              <a:rPr lang="en-GB" sz="4000" dirty="0" smtClean="0">
                <a:latin typeface="+mj-lt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5576" y="507444"/>
            <a:ext cx="871296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Caf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yno'n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ddedwydd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dawel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fyw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Uwch</a:t>
            </a:r>
            <a:r>
              <a:rPr lang="en-GB" sz="4000" dirty="0" smtClean="0">
                <a:latin typeface="+mj-lt"/>
              </a:rPr>
              <a:t> brad </a:t>
            </a:r>
            <a:r>
              <a:rPr lang="en-GB" sz="4000" dirty="0" err="1" smtClean="0">
                <a:latin typeface="+mj-lt"/>
              </a:rPr>
              <a:t>gelynion</a:t>
            </a:r>
            <a:r>
              <a:rPr lang="en-GB" sz="4000" dirty="0" smtClean="0">
                <a:latin typeface="+mj-lt"/>
              </a:rPr>
              <a:t> o bob </a:t>
            </a:r>
            <a:r>
              <a:rPr lang="en-GB" sz="4000" dirty="0" err="1" smtClean="0">
                <a:latin typeface="+mj-lt"/>
              </a:rPr>
              <a:t>rhyw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 </a:t>
            </a:r>
            <a:r>
              <a:rPr lang="en-GB" sz="4000" dirty="0" err="1" smtClean="0">
                <a:latin typeface="+mj-lt"/>
              </a:rPr>
              <a:t>sŵn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drafferth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phob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gwae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threulio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tragwyddoldeb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mwy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I </a:t>
            </a:r>
            <a:r>
              <a:rPr lang="en-GB" sz="4000" dirty="0" err="1" smtClean="0">
                <a:latin typeface="+mj-lt"/>
              </a:rPr>
              <a:t>ganu</a:t>
            </a:r>
            <a:r>
              <a:rPr lang="en-GB" sz="4000" dirty="0" smtClean="0">
                <a:latin typeface="+mj-lt"/>
              </a:rPr>
              <a:t> am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ddwyfol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glwy</a:t>
            </a:r>
            <a:r>
              <a:rPr lang="en-GB" sz="4000" dirty="0" smtClean="0">
                <a:latin typeface="+mj-lt"/>
              </a:rPr>
              <a:t>',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Mewn</a:t>
            </a:r>
            <a:r>
              <a:rPr lang="en-GB" sz="4000" dirty="0" smtClean="0">
                <a:latin typeface="+mj-lt"/>
              </a:rPr>
              <a:t> anthem </a:t>
            </a:r>
            <a:r>
              <a:rPr lang="en-GB" sz="4000" dirty="0" err="1" smtClean="0">
                <a:latin typeface="+mj-lt"/>
              </a:rPr>
              <a:t>fythol</a:t>
            </a:r>
            <a:r>
              <a:rPr lang="en-GB" sz="4000" dirty="0" smtClean="0">
                <a:latin typeface="+mj-lt"/>
              </a:rPr>
              <a:t> i </a:t>
            </a:r>
            <a:r>
              <a:rPr lang="en-GB" sz="4000" dirty="0" err="1" smtClean="0">
                <a:latin typeface="+mj-lt"/>
              </a:rPr>
              <a:t>barhau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6453336"/>
            <a:ext cx="5940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 </a:t>
            </a:r>
            <a:r>
              <a:rPr lang="cy-GB" sz="1400" dirty="0" smtClean="0">
                <a:latin typeface="+mj-lt"/>
              </a:rPr>
              <a:t>William Williams, 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51723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1519</TotalTime>
  <Words>19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543</cp:revision>
  <dcterms:modified xsi:type="dcterms:W3CDTF">2015-06-24T09:37:37Z</dcterms:modified>
</cp:coreProperties>
</file>