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352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52128" y="548680"/>
            <a:ext cx="80283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Ymhlith</a:t>
            </a:r>
            <a:r>
              <a:rPr lang="en-GB" sz="4000" dirty="0" smtClean="0">
                <a:latin typeface="+mj-lt"/>
              </a:rPr>
              <a:t> plant </a:t>
            </a:r>
            <a:r>
              <a:rPr lang="en-GB" sz="4000" dirty="0" err="1" smtClean="0">
                <a:latin typeface="+mj-lt"/>
              </a:rPr>
              <a:t>dynion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ni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cheir</a:t>
            </a:r>
            <a:r>
              <a:rPr lang="en-GB" sz="4000" dirty="0" smtClean="0">
                <a:latin typeface="+mj-lt"/>
              </a:rPr>
              <a:t> un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ffyddlon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Iesu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hun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gariad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megis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gŵyro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yma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thraw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Wel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dyna'r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awr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curo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cariadau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lawr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llyncu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enwau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gwael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llawr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enw'i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hun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6" y="404664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fflam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angerddol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gadarn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gref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dân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enynnwyd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nef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Tragwyddol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ydyw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ef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Wnaeth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Duw</a:t>
            </a:r>
            <a:r>
              <a:rPr lang="en-GB" sz="4000" dirty="0" smtClean="0">
                <a:latin typeface="+mj-lt"/>
              </a:rPr>
              <a:t> a </a:t>
            </a:r>
            <a:r>
              <a:rPr lang="en-GB" sz="4000" dirty="0" err="1" smtClean="0">
                <a:latin typeface="+mj-lt"/>
              </a:rPr>
              <a:t>minnau'n</a:t>
            </a:r>
            <a:r>
              <a:rPr lang="en-GB" sz="4000" dirty="0" smtClean="0">
                <a:latin typeface="+mj-lt"/>
              </a:rPr>
              <a:t> un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ddaear</a:t>
            </a:r>
            <a:r>
              <a:rPr lang="en-GB" sz="4000" dirty="0" smtClean="0">
                <a:latin typeface="+mj-lt"/>
              </a:rPr>
              <a:t> faith i </a:t>
            </a:r>
            <a:r>
              <a:rPr lang="en-GB" sz="4000" dirty="0" err="1" smtClean="0">
                <a:latin typeface="+mj-lt"/>
              </a:rPr>
              <a:t>gyd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deilwng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serch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bryd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Nac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unrhyw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wrthrych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'</a:t>
            </a:r>
            <a:r>
              <a:rPr lang="en-GB" sz="4000" dirty="0" err="1" smtClean="0">
                <a:latin typeface="+mj-lt"/>
              </a:rPr>
              <a:t>Rwy'n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caru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gwrthrych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mwy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623572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1517</TotalTime>
  <Words>20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540</cp:revision>
  <dcterms:modified xsi:type="dcterms:W3CDTF">2015-06-24T09:16:01Z</dcterms:modified>
</cp:coreProperties>
</file>