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7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319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259632" y="788506"/>
            <a:ext cx="745232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O! </a:t>
            </a:r>
            <a:r>
              <a:rPr lang="en-GB" sz="4000" dirty="0" err="1" smtClean="0">
                <a:latin typeface="+mj-lt"/>
              </a:rPr>
              <a:t>Ysbryd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sancteiddiolaf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Anadla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arna</a:t>
            </a:r>
            <a:r>
              <a:rPr lang="en-GB" sz="4000" dirty="0" smtClean="0">
                <a:latin typeface="+mj-lt"/>
              </a:rPr>
              <a:t>’ i </a:t>
            </a:r>
            <a:r>
              <a:rPr lang="en-GB" sz="4000" dirty="0" err="1" smtClean="0">
                <a:latin typeface="+mj-lt"/>
              </a:rPr>
              <a:t>lawr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O’r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cariad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anchwiliadwy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Sy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smtClean="0">
                <a:latin typeface="+mj-lt"/>
              </a:rPr>
              <a:t>’</a:t>
            </a:r>
            <a:r>
              <a:rPr lang="en-GB" sz="4000" dirty="0" err="1" smtClean="0">
                <a:latin typeface="+mj-lt"/>
              </a:rPr>
              <a:t>nghalon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Iesu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mawr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Trwy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haeddiant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Oen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Calfaria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Ac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glwyfau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rhad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’</a:t>
            </a:r>
            <a:r>
              <a:rPr lang="en-GB" sz="4000" dirty="0" err="1" smtClean="0">
                <a:latin typeface="+mj-lt"/>
              </a:rPr>
              <a:t>Rwy’n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disgwyl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pob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ronyn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O </a:t>
            </a:r>
            <a:r>
              <a:rPr lang="en-GB" sz="4000" dirty="0" err="1" smtClean="0">
                <a:latin typeface="+mj-lt"/>
              </a:rPr>
              <a:t>burdeb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Nhad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331640" y="404664"/>
            <a:ext cx="763284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O! </a:t>
            </a:r>
            <a:r>
              <a:rPr lang="en-GB" sz="4000" dirty="0" err="1" smtClean="0">
                <a:latin typeface="+mj-lt"/>
              </a:rPr>
              <a:t>Ysbryd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pur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nefolaidd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Cyn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elwy</a:t>
            </a:r>
            <a:r>
              <a:rPr lang="en-GB" sz="4000" dirty="0" smtClean="0">
                <a:latin typeface="+mj-lt"/>
              </a:rPr>
              <a:t>’ i </a:t>
            </a:r>
            <a:r>
              <a:rPr lang="en-GB" sz="4000" dirty="0" err="1" smtClean="0">
                <a:latin typeface="+mj-lt"/>
              </a:rPr>
              <a:t>lawr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i’r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bedd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Trwy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athrawiaeth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hyfryd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Gad </a:t>
            </a:r>
            <a:r>
              <a:rPr lang="en-GB" sz="4000" dirty="0" err="1" smtClean="0">
                <a:latin typeface="+mj-lt"/>
              </a:rPr>
              <a:t>imi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brofi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o’th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hedd</a:t>
            </a:r>
            <a:r>
              <a:rPr lang="en-GB" sz="4000" dirty="0" smtClean="0">
                <a:latin typeface="+mj-lt"/>
              </a:rPr>
              <a:t>: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Maddeuant</a:t>
            </a:r>
            <a:r>
              <a:rPr lang="en-GB" sz="4000" dirty="0" smtClean="0">
                <a:latin typeface="+mj-lt"/>
              </a:rPr>
              <a:t>, O! </a:t>
            </a:r>
            <a:r>
              <a:rPr lang="en-GB" sz="4000" dirty="0" err="1" smtClean="0">
                <a:latin typeface="+mj-lt"/>
              </a:rPr>
              <a:t>maddeuant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Maddeuant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cyfan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rhad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Yw’r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cyntaf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peth</a:t>
            </a:r>
            <a:r>
              <a:rPr lang="en-GB" sz="4000" dirty="0" smtClean="0">
                <a:latin typeface="+mj-lt"/>
              </a:rPr>
              <a:t> a </a:t>
            </a:r>
            <a:r>
              <a:rPr lang="en-GB" sz="4000" dirty="0" err="1" smtClean="0">
                <a:latin typeface="+mj-lt"/>
              </a:rPr>
              <a:t>geisiaf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Yr </a:t>
            </a:r>
            <a:r>
              <a:rPr lang="en-GB" sz="4000" dirty="0" err="1" smtClean="0">
                <a:latin typeface="+mj-lt"/>
              </a:rPr>
              <a:t>awron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gwaed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William Williams, </a:t>
            </a:r>
            <a:r>
              <a:rPr lang="cy-GB" sz="1400" smtClean="0">
                <a:latin typeface="+mj-lt"/>
              </a:rPr>
              <a:t>Pantycelyn 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87727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1512</TotalTime>
  <Words>22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537</cp:revision>
  <dcterms:modified xsi:type="dcterms:W3CDTF">2015-06-24T08:43:39Z</dcterms:modified>
</cp:coreProperties>
</file>