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314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548680"/>
            <a:ext cx="74523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O! </a:t>
            </a:r>
            <a:r>
              <a:rPr lang="en-GB" sz="4200" dirty="0" err="1" smtClean="0">
                <a:latin typeface="+mj-lt"/>
              </a:rPr>
              <a:t>foroedd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ddoethineb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Oedd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Duwdod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mawr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Pan </a:t>
            </a:r>
            <a:r>
              <a:rPr lang="en-GB" sz="4200" dirty="0" err="1" smtClean="0">
                <a:latin typeface="+mj-lt"/>
              </a:rPr>
              <a:t>fu’n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cyfrannu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gariad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I </a:t>
            </a:r>
            <a:r>
              <a:rPr lang="en-GB" sz="4200" dirty="0" err="1" smtClean="0">
                <a:latin typeface="+mj-lt"/>
              </a:rPr>
              <a:t>dlodion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gwael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llawr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gwneuthur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drugaredd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A’i</a:t>
            </a:r>
            <a:r>
              <a:rPr lang="en-GB" sz="4200" dirty="0" smtClean="0">
                <a:latin typeface="+mj-lt"/>
              </a:rPr>
              <a:t> faith </a:t>
            </a:r>
            <a:r>
              <a:rPr lang="en-GB" sz="4200" dirty="0" err="1" smtClean="0">
                <a:latin typeface="+mj-lt"/>
              </a:rPr>
              <a:t>dosturi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smtClean="0">
                <a:latin typeface="+mj-lt"/>
              </a:rPr>
              <a:t>’</a:t>
            </a:r>
            <a:r>
              <a:rPr lang="en-GB" sz="4200" dirty="0" err="1" smtClean="0">
                <a:latin typeface="+mj-lt"/>
              </a:rPr>
              <a:t>nghyd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I </a:t>
            </a:r>
            <a:r>
              <a:rPr lang="en-GB" sz="4200" dirty="0" err="1" smtClean="0">
                <a:latin typeface="+mj-lt"/>
              </a:rPr>
              <a:t>redeg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megis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afon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Lifeiriol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dros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36104" y="470277"/>
            <a:ext cx="81003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Rhyw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ddyfnder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maith</a:t>
            </a:r>
            <a:r>
              <a:rPr lang="en-GB" sz="4200" dirty="0" smtClean="0">
                <a:latin typeface="+mj-lt"/>
              </a:rPr>
              <a:t> o </a:t>
            </a:r>
            <a:r>
              <a:rPr lang="en-GB" sz="4200" dirty="0" err="1" smtClean="0">
                <a:latin typeface="+mj-lt"/>
              </a:rPr>
              <a:t>gariad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Lled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annherfynol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redodd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megis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dilyw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Diddiwedd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dros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ateb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dyfnder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eithaf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Trueni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dynol-ryw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Can’s </a:t>
            </a:r>
            <a:r>
              <a:rPr lang="en-GB" sz="4200" dirty="0" err="1" smtClean="0">
                <a:latin typeface="+mj-lt"/>
              </a:rPr>
              <a:t>dyfnder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eilw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ddyfnder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arfaeth</a:t>
            </a:r>
            <a:r>
              <a:rPr lang="en-GB" sz="4200" dirty="0" smtClean="0">
                <a:latin typeface="+mj-lt"/>
              </a:rPr>
              <a:t> hen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Nuw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428466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gymar</a:t>
            </a:r>
            <a:r>
              <a:rPr lang="en-GB" sz="4000" dirty="0" smtClean="0">
                <a:latin typeface="+mj-lt"/>
              </a:rPr>
              <a:t>!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dyna’r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testyn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llanw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ganiadau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Angylaidd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sanctaidd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lu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Anfeidrol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! </a:t>
            </a:r>
            <a:r>
              <a:rPr lang="en-GB" sz="4000" dirty="0" err="1" smtClean="0">
                <a:latin typeface="+mj-lt"/>
              </a:rPr>
              <a:t>amdano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Pe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foliannai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ddyn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Clodforai’r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mudion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ddiau</a:t>
            </a:r>
            <a:r>
              <a:rPr lang="en-GB" sz="4000" dirty="0" smtClean="0">
                <a:latin typeface="+mj-lt"/>
              </a:rPr>
              <a:t> bob yr un.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8772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1509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534</cp:revision>
  <dcterms:modified xsi:type="dcterms:W3CDTF">2015-06-24T08:12:57Z</dcterms:modified>
</cp:coreProperties>
</file>