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303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764704"/>
            <a:ext cx="74523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Ti, </a:t>
            </a:r>
            <a:r>
              <a:rPr lang="en-GB" sz="4200" dirty="0" err="1" smtClean="0">
                <a:latin typeface="+mj-lt"/>
              </a:rPr>
              <a:t>Farnwr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byw</a:t>
            </a:r>
            <a:r>
              <a:rPr lang="en-GB" sz="4200" dirty="0" smtClean="0">
                <a:latin typeface="+mj-lt"/>
              </a:rPr>
              <a:t> a </a:t>
            </a:r>
            <a:r>
              <a:rPr lang="en-GB" sz="4200" dirty="0" err="1" smtClean="0">
                <a:latin typeface="+mj-lt"/>
              </a:rPr>
              <a:t>meirw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Sydd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allweddau’r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Terfynau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eitha’r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ddaear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Sy’n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disgwyl</a:t>
            </a:r>
            <a:r>
              <a:rPr lang="en-GB" sz="4200" dirty="0" smtClean="0">
                <a:latin typeface="+mj-lt"/>
              </a:rPr>
              <a:t> am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hedd</a:t>
            </a:r>
            <a:r>
              <a:rPr lang="en-GB" sz="4200" dirty="0" smtClean="0">
                <a:latin typeface="+mj-lt"/>
              </a:rPr>
              <a:t>.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‘D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gras</a:t>
            </a:r>
            <a:r>
              <a:rPr lang="en-GB" sz="4200" dirty="0" smtClean="0">
                <a:latin typeface="+mj-lt"/>
              </a:rPr>
              <a:t> i Ti </a:t>
            </a:r>
            <a:r>
              <a:rPr lang="en-GB" sz="4200" dirty="0" err="1" smtClean="0">
                <a:latin typeface="+mj-lt"/>
              </a:rPr>
              <a:t>ond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gronyn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Mae </a:t>
            </a:r>
            <a:r>
              <a:rPr lang="en-GB" sz="4200" dirty="0" err="1" smtClean="0">
                <a:latin typeface="+mj-lt"/>
              </a:rPr>
              <a:t>gras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hyn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bryd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Ryw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filoedd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maith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weithiau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 mi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well </a:t>
            </a:r>
            <a:r>
              <a:rPr lang="en-GB" sz="4200" dirty="0" err="1" smtClean="0">
                <a:latin typeface="+mj-lt"/>
              </a:rPr>
              <a:t>na’r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28466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flaen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fainc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sefyll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Ie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sefyll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hir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>.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Myfi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anturia’n</a:t>
            </a:r>
            <a:r>
              <a:rPr lang="en-GB" sz="4000" dirty="0" smtClean="0">
                <a:latin typeface="+mj-lt"/>
              </a:rPr>
              <a:t> eon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ddyfroedd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thrwy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dân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Heb </a:t>
            </a:r>
            <a:r>
              <a:rPr lang="en-GB" sz="4000" dirty="0" err="1" smtClean="0">
                <a:latin typeface="+mj-lt"/>
              </a:rPr>
              <a:t>olau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lewyrch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glân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</a:t>
            </a:r>
            <a:r>
              <a:rPr lang="cy-GB" sz="1400" dirty="0" smtClean="0">
                <a:latin typeface="+mj-lt"/>
              </a:rPr>
              <a:t>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892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533</cp:revision>
  <dcterms:modified xsi:type="dcterms:W3CDTF">2015-06-23T20:13:00Z</dcterms:modified>
</cp:coreProperties>
</file>