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74" r:id="rId3"/>
    <p:sldId id="57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281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619672" y="764704"/>
            <a:ext cx="745232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smtClean="0">
                <a:latin typeface="+mj-lt"/>
              </a:rPr>
              <a:t>Mi </a:t>
            </a:r>
            <a:r>
              <a:rPr lang="en-GB" sz="4200" dirty="0" err="1" smtClean="0">
                <a:latin typeface="+mj-lt"/>
              </a:rPr>
              <a:t>welaf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fywyd</a:t>
            </a:r>
            <a:r>
              <a:rPr lang="en-GB" sz="4200" dirty="0" smtClean="0">
                <a:latin typeface="+mj-lt"/>
              </a:rPr>
              <a:t>,</a:t>
            </a:r>
          </a:p>
          <a:p>
            <a:r>
              <a:rPr lang="en-GB" sz="4200" dirty="0" smtClean="0">
                <a:latin typeface="+mj-lt"/>
              </a:rPr>
              <a:t>Y </a:t>
            </a:r>
            <a:r>
              <a:rPr lang="en-GB" sz="4200" dirty="0" err="1" smtClean="0">
                <a:latin typeface="+mj-lt"/>
              </a:rPr>
              <a:t>ffordd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i'r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nefoedd</a:t>
            </a:r>
            <a:r>
              <a:rPr lang="en-GB" sz="4200" dirty="0" smtClean="0">
                <a:latin typeface="+mj-lt"/>
              </a:rPr>
              <a:t> fry,</a:t>
            </a:r>
          </a:p>
          <a:p>
            <a:r>
              <a:rPr lang="en-GB" sz="4200" dirty="0" smtClean="0">
                <a:latin typeface="+mj-lt"/>
              </a:rPr>
              <a:t>Ac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angau'r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taliad</a:t>
            </a:r>
            <a:endParaRPr lang="en-GB" sz="4200" dirty="0" smtClean="0">
              <a:latin typeface="+mj-lt"/>
            </a:endParaRPr>
          </a:p>
          <a:p>
            <a:r>
              <a:rPr lang="en-GB" sz="4200" dirty="0" smtClean="0">
                <a:latin typeface="+mj-lt"/>
              </a:rPr>
              <a:t>A </a:t>
            </a:r>
            <a:r>
              <a:rPr lang="en-GB" sz="4200" dirty="0" err="1" smtClean="0">
                <a:latin typeface="+mj-lt"/>
              </a:rPr>
              <a:t>roddwyd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drosof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fi</a:t>
            </a:r>
            <a:r>
              <a:rPr lang="en-GB" sz="4200" dirty="0" smtClean="0">
                <a:latin typeface="+mj-lt"/>
              </a:rPr>
              <a:t>.</a:t>
            </a:r>
          </a:p>
          <a:p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esgyniad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gwelaf</a:t>
            </a:r>
            <a:endParaRPr lang="en-GB" sz="4200" dirty="0" smtClean="0">
              <a:latin typeface="+mj-lt"/>
            </a:endParaRPr>
          </a:p>
          <a:p>
            <a:r>
              <a:rPr lang="en-GB" sz="4200" dirty="0" err="1" smtClean="0">
                <a:latin typeface="+mj-lt"/>
              </a:rPr>
              <a:t>Drigfannau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pur</a:t>
            </a:r>
            <a:r>
              <a:rPr lang="en-GB" sz="4200" dirty="0" smtClean="0">
                <a:latin typeface="+mj-lt"/>
              </a:rPr>
              <a:t> y </a:t>
            </a:r>
            <a:r>
              <a:rPr lang="en-GB" sz="4200" dirty="0" err="1" smtClean="0">
                <a:latin typeface="+mj-lt"/>
              </a:rPr>
              <a:t>nef</a:t>
            </a:r>
            <a:endParaRPr lang="en-GB" sz="4200" dirty="0" smtClean="0">
              <a:latin typeface="+mj-lt"/>
            </a:endParaRPr>
          </a:p>
          <a:p>
            <a:r>
              <a:rPr lang="en-GB" sz="4200" dirty="0" err="1" smtClean="0">
                <a:latin typeface="+mj-lt"/>
              </a:rPr>
              <a:t>A'r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wledd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dragwyddol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berffaith</a:t>
            </a:r>
            <a:r>
              <a:rPr lang="en-GB" sz="4200" dirty="0" smtClean="0">
                <a:latin typeface="+mj-lt"/>
              </a:rPr>
              <a:t>,</a:t>
            </a:r>
          </a:p>
          <a:p>
            <a:r>
              <a:rPr lang="en-GB" sz="4200" dirty="0" err="1" smtClean="0">
                <a:latin typeface="+mj-lt"/>
              </a:rPr>
              <a:t>Gaf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yno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gydag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Ef</a:t>
            </a:r>
            <a:r>
              <a:rPr lang="en-GB" sz="4200" dirty="0" smtClean="0">
                <a:latin typeface="+mj-lt"/>
              </a:rPr>
              <a:t>.</a:t>
            </a:r>
            <a:endParaRPr lang="en-GB" sz="42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475656" y="542285"/>
            <a:ext cx="712879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smtClean="0">
                <a:latin typeface="+mj-lt"/>
              </a:rPr>
              <a:t>'N </a:t>
            </a:r>
            <a:r>
              <a:rPr lang="en-GB" sz="4200" dirty="0" err="1" smtClean="0">
                <a:latin typeface="+mj-lt"/>
              </a:rPr>
              <a:t>ôl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edrych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ôl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edrych</a:t>
            </a:r>
            <a:r>
              <a:rPr lang="en-GB" sz="4200" dirty="0" smtClean="0">
                <a:latin typeface="+mj-lt"/>
              </a:rPr>
              <a:t>,</a:t>
            </a:r>
          </a:p>
          <a:p>
            <a:r>
              <a:rPr lang="en-GB" sz="4200" dirty="0" smtClean="0">
                <a:latin typeface="+mj-lt"/>
              </a:rPr>
              <a:t>O </a:t>
            </a:r>
            <a:r>
              <a:rPr lang="en-GB" sz="4200" dirty="0" err="1" smtClean="0">
                <a:latin typeface="+mj-lt"/>
              </a:rPr>
              <a:t>gwmpas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imi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mae</a:t>
            </a:r>
            <a:endParaRPr lang="en-GB" sz="4200" dirty="0" smtClean="0">
              <a:latin typeface="+mj-lt"/>
            </a:endParaRPr>
          </a:p>
          <a:p>
            <a:r>
              <a:rPr lang="en-GB" sz="4200" dirty="0" err="1" smtClean="0">
                <a:latin typeface="+mj-lt"/>
              </a:rPr>
              <a:t>Rhyw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fyrdd</a:t>
            </a:r>
            <a:r>
              <a:rPr lang="en-GB" sz="4200" dirty="0" smtClean="0">
                <a:latin typeface="+mj-lt"/>
              </a:rPr>
              <a:t> o </a:t>
            </a:r>
            <a:r>
              <a:rPr lang="en-GB" sz="4200" dirty="0" err="1" smtClean="0">
                <a:latin typeface="+mj-lt"/>
              </a:rPr>
              <a:t>ryfeddodau</a:t>
            </a:r>
            <a:endParaRPr lang="en-GB" sz="4200" dirty="0" smtClean="0">
              <a:latin typeface="+mj-lt"/>
            </a:endParaRPr>
          </a:p>
          <a:p>
            <a:r>
              <a:rPr lang="en-GB" sz="4200" dirty="0" err="1" smtClean="0">
                <a:latin typeface="+mj-lt"/>
              </a:rPr>
              <a:t>Newyddion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parhau</a:t>
            </a:r>
            <a:r>
              <a:rPr lang="en-GB" sz="4200" dirty="0" smtClean="0">
                <a:latin typeface="+mj-lt"/>
              </a:rPr>
              <a:t>;</a:t>
            </a:r>
          </a:p>
          <a:p>
            <a:r>
              <a:rPr lang="en-GB" sz="4200" dirty="0" smtClean="0">
                <a:latin typeface="+mj-lt"/>
              </a:rPr>
              <a:t>Pan </a:t>
            </a:r>
            <a:r>
              <a:rPr lang="en-GB" sz="4200" dirty="0" err="1" smtClean="0">
                <a:latin typeface="+mj-lt"/>
              </a:rPr>
              <a:t>fwy'n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rhyfeddu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unpeth</a:t>
            </a:r>
            <a:r>
              <a:rPr lang="en-GB" sz="4200" dirty="0" smtClean="0">
                <a:latin typeface="+mj-lt"/>
              </a:rPr>
              <a:t>,</a:t>
            </a:r>
          </a:p>
          <a:p>
            <a:r>
              <a:rPr lang="en-GB" sz="4200" dirty="0" err="1" smtClean="0">
                <a:latin typeface="+mj-lt"/>
              </a:rPr>
              <a:t>Peth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arall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ddaw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i'm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bryd</a:t>
            </a:r>
            <a:r>
              <a:rPr lang="en-GB" sz="4200" dirty="0" smtClean="0">
                <a:latin typeface="+mj-lt"/>
              </a:rPr>
              <a:t> -</a:t>
            </a:r>
          </a:p>
          <a:p>
            <a:r>
              <a:rPr lang="en-GB" sz="4200" dirty="0" smtClean="0">
                <a:latin typeface="+mj-lt"/>
              </a:rPr>
              <a:t>O! </a:t>
            </a:r>
            <a:r>
              <a:rPr lang="en-GB" sz="4200" dirty="0" err="1" smtClean="0">
                <a:latin typeface="+mj-lt"/>
              </a:rPr>
              <a:t>iachawdwriaeth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rasol</a:t>
            </a:r>
            <a:r>
              <a:rPr lang="en-GB" sz="4200" dirty="0" smtClean="0">
                <a:latin typeface="+mj-lt"/>
              </a:rPr>
              <a:t>!</a:t>
            </a:r>
          </a:p>
          <a:p>
            <a:r>
              <a:rPr lang="en-GB" sz="4200" dirty="0" err="1" smtClean="0">
                <a:latin typeface="+mj-lt"/>
              </a:rPr>
              <a:t>Rhyfeddol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wyt</a:t>
            </a:r>
            <a:r>
              <a:rPr lang="en-GB" sz="4200" dirty="0" smtClean="0">
                <a:latin typeface="+mj-lt"/>
              </a:rPr>
              <a:t> i </a:t>
            </a:r>
            <a:r>
              <a:rPr lang="en-GB" sz="4200" dirty="0" err="1" smtClean="0">
                <a:latin typeface="+mj-lt"/>
              </a:rPr>
              <a:t>gyd</a:t>
            </a:r>
            <a:r>
              <a:rPr lang="en-GB" sz="4200" dirty="0" smtClean="0">
                <a:latin typeface="+mj-lt"/>
              </a:rPr>
              <a:t>!</a:t>
            </a:r>
            <a:endParaRPr lang="en-GB" sz="42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331640" y="404664"/>
            <a:ext cx="763284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 smtClean="0">
                <a:latin typeface="+mj-lt"/>
              </a:rPr>
              <a:t>Bendithion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fendithion</a:t>
            </a:r>
            <a:endParaRPr lang="en-GB" sz="4200" dirty="0" smtClean="0">
              <a:latin typeface="+mj-lt"/>
            </a:endParaRPr>
          </a:p>
          <a:p>
            <a:r>
              <a:rPr lang="en-GB" sz="4200" dirty="0" err="1" smtClean="0">
                <a:latin typeface="+mj-lt"/>
              </a:rPr>
              <a:t>Trysorau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angau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loes</a:t>
            </a:r>
            <a:r>
              <a:rPr lang="en-GB" sz="4200" dirty="0" smtClean="0">
                <a:latin typeface="+mj-lt"/>
              </a:rPr>
              <a:t>,</a:t>
            </a:r>
          </a:p>
          <a:p>
            <a:r>
              <a:rPr lang="en-GB" sz="4200" dirty="0" err="1" smtClean="0">
                <a:latin typeface="+mj-lt"/>
              </a:rPr>
              <a:t>Grawnsypiau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mawrion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aeddfed</a:t>
            </a:r>
            <a:endParaRPr lang="en-GB" sz="4200" dirty="0" smtClean="0">
              <a:latin typeface="+mj-lt"/>
            </a:endParaRPr>
          </a:p>
          <a:p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hongian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ar</a:t>
            </a:r>
            <a:r>
              <a:rPr lang="en-GB" sz="4200" dirty="0" smtClean="0">
                <a:latin typeface="+mj-lt"/>
              </a:rPr>
              <a:t> y </a:t>
            </a:r>
            <a:r>
              <a:rPr lang="en-GB" sz="4200" dirty="0" err="1" smtClean="0">
                <a:latin typeface="+mj-lt"/>
              </a:rPr>
              <a:t>Groes</a:t>
            </a:r>
            <a:r>
              <a:rPr lang="en-GB" sz="4200" dirty="0" smtClean="0">
                <a:latin typeface="+mj-lt"/>
              </a:rPr>
              <a:t>,</a:t>
            </a:r>
          </a:p>
          <a:p>
            <a:r>
              <a:rPr lang="en-GB" sz="4200" dirty="0" err="1" smtClean="0">
                <a:latin typeface="+mj-lt"/>
              </a:rPr>
              <a:t>Sydd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cwmpasu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f'enaid</a:t>
            </a:r>
            <a:r>
              <a:rPr lang="en-GB" sz="4200" dirty="0" smtClean="0">
                <a:latin typeface="+mj-lt"/>
              </a:rPr>
              <a:t>,</a:t>
            </a:r>
          </a:p>
          <a:p>
            <a:r>
              <a:rPr lang="en-GB" sz="4200" dirty="0" err="1" smtClean="0">
                <a:latin typeface="+mj-lt"/>
              </a:rPr>
              <a:t>Rhinweddau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mawr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grym</a:t>
            </a:r>
            <a:r>
              <a:rPr lang="en-GB" sz="4200" dirty="0" smtClean="0">
                <a:latin typeface="+mj-lt"/>
              </a:rPr>
              <a:t>;</a:t>
            </a:r>
          </a:p>
          <a:p>
            <a:r>
              <a:rPr lang="en-GB" sz="4200" dirty="0" smtClean="0">
                <a:latin typeface="+mj-lt"/>
              </a:rPr>
              <a:t>A </a:t>
            </a:r>
            <a:r>
              <a:rPr lang="en-GB" sz="4200" dirty="0" err="1" smtClean="0">
                <a:latin typeface="+mj-lt"/>
              </a:rPr>
              <a:t>minnau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canol</a:t>
            </a:r>
            <a:endParaRPr lang="en-GB" sz="4200" dirty="0" smtClean="0">
              <a:latin typeface="+mj-lt"/>
            </a:endParaRPr>
          </a:p>
          <a:p>
            <a:r>
              <a:rPr lang="en-GB" sz="4200" dirty="0" smtClean="0">
                <a:latin typeface="+mj-lt"/>
              </a:rPr>
              <a:t>Heb </a:t>
            </a:r>
            <a:r>
              <a:rPr lang="en-GB" sz="4200" dirty="0" err="1" smtClean="0">
                <a:latin typeface="+mj-lt"/>
              </a:rPr>
              <a:t>allu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dwedyd</a:t>
            </a:r>
            <a:r>
              <a:rPr lang="en-GB" sz="4200" dirty="0" smtClean="0">
                <a:latin typeface="+mj-lt"/>
              </a:rPr>
              <a:t> dim</a:t>
            </a:r>
            <a:r>
              <a:rPr lang="en-GB" sz="4200" dirty="0" smtClean="0">
                <a:latin typeface="+mj-lt"/>
              </a:rPr>
              <a:t>.</a:t>
            </a:r>
            <a:endParaRPr lang="en-GB" sz="4200" dirty="0" smtClean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3928" y="6453336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Edward </a:t>
            </a:r>
            <a:r>
              <a:rPr lang="en-GB" sz="1400" dirty="0" smtClean="0">
                <a:latin typeface="+mj-lt"/>
              </a:rPr>
              <a:t>Young </a:t>
            </a:r>
            <a:r>
              <a:rPr lang="en-GB" sz="1400" dirty="0" err="1" smtClean="0">
                <a:latin typeface="+mj-lt"/>
              </a:rPr>
              <a:t>efel</a:t>
            </a:r>
            <a:r>
              <a:rPr lang="en-GB" sz="1400" dirty="0" smtClean="0">
                <a:latin typeface="+mj-lt"/>
              </a:rPr>
              <a:t>.</a:t>
            </a:r>
            <a:r>
              <a:rPr lang="cy-GB" sz="1400" dirty="0" smtClean="0">
                <a:latin typeface="+mj-lt"/>
              </a:rPr>
              <a:t>William </a:t>
            </a:r>
            <a:r>
              <a:rPr lang="cy-GB" sz="1400" dirty="0" smtClean="0">
                <a:latin typeface="+mj-lt"/>
              </a:rPr>
              <a:t>Williams, Pantycelyn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6091709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1505</TotalTime>
  <Words>131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532</cp:revision>
  <dcterms:modified xsi:type="dcterms:W3CDTF">2015-06-23T13:45:30Z</dcterms:modified>
</cp:coreProperties>
</file>