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276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91680" y="764704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+mj-lt"/>
              </a:rPr>
              <a:t>Ti </a:t>
            </a:r>
            <a:r>
              <a:rPr lang="en-GB" sz="4200" dirty="0" err="1" smtClean="0">
                <a:latin typeface="+mj-lt"/>
              </a:rPr>
              <a:t>Arglwydd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A’m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trysor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mawr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di-drai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 </a:t>
            </a:r>
            <a:r>
              <a:rPr lang="en-GB" sz="4200" dirty="0" err="1" smtClean="0">
                <a:latin typeface="+mj-lt"/>
              </a:rPr>
              <a:t>Noddfa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gadarn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f’enaid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Ym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mhob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rhyw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wae</a:t>
            </a:r>
            <a:r>
              <a:rPr lang="en-GB" sz="4200" dirty="0" smtClean="0">
                <a:latin typeface="+mj-lt"/>
              </a:rPr>
              <a:t>: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Ac </a:t>
            </a:r>
            <a:r>
              <a:rPr lang="en-GB" sz="4200" dirty="0" err="1" smtClean="0">
                <a:latin typeface="+mj-lt"/>
              </a:rPr>
              <a:t>atat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smtClean="0">
                <a:latin typeface="+mj-lt"/>
              </a:rPr>
              <a:t>’</a:t>
            </a:r>
            <a:r>
              <a:rPr lang="en-GB" sz="4200" dirty="0" err="1" smtClean="0">
                <a:latin typeface="+mj-lt"/>
              </a:rPr>
              <a:t>rwyf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ffoi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fynwes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nyth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Pan </a:t>
            </a:r>
            <a:r>
              <a:rPr lang="en-GB" sz="4200" dirty="0" err="1" smtClean="0">
                <a:latin typeface="+mj-lt"/>
              </a:rPr>
              <a:t>fo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gelynion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crynhoi</a:t>
            </a:r>
            <a:r>
              <a:rPr lang="en-GB" sz="4200" dirty="0" smtClean="0">
                <a:latin typeface="+mj-lt"/>
              </a:rPr>
              <a:t/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Rifedi’r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gwlith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47664" y="476672"/>
            <a:ext cx="74888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Tydi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fy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Nuw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hun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Anfeidrol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berffaith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Fod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Sy’n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trefnu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daear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da</a:t>
            </a:r>
            <a:r>
              <a:rPr lang="en-GB" sz="4200" dirty="0" smtClean="0">
                <a:latin typeface="+mj-lt"/>
              </a:rPr>
              <a:t>, a </a:t>
            </a:r>
            <a:r>
              <a:rPr lang="en-GB" sz="4200" dirty="0" err="1" smtClean="0">
                <a:latin typeface="+mj-lt"/>
              </a:rPr>
              <a:t>dyn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I’th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ddwyfol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glod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Tywysa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f’enaid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Drwy’r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anial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y </a:t>
            </a:r>
            <a:r>
              <a:rPr lang="en-GB" sz="4200" dirty="0" err="1" smtClean="0">
                <a:latin typeface="+mj-lt"/>
              </a:rPr>
              <a:t>blaen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Ac </a:t>
            </a:r>
            <a:r>
              <a:rPr lang="en-GB" sz="4200" dirty="0" err="1" smtClean="0">
                <a:latin typeface="+mj-lt"/>
              </a:rPr>
              <a:t>arwain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smtClean="0">
                <a:latin typeface="+mj-lt"/>
              </a:rPr>
              <a:t>’</a:t>
            </a:r>
            <a:r>
              <a:rPr lang="en-GB" sz="4200" dirty="0" err="1" smtClean="0">
                <a:latin typeface="+mj-lt"/>
              </a:rPr>
              <a:t>mhob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dyrys</a:t>
            </a:r>
            <a:r>
              <a:rPr lang="en-GB" sz="4200" dirty="0" smtClean="0">
                <a:latin typeface="+mj-lt"/>
              </a:rPr>
              <a:t> fan,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Â’th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golofn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dân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47664" y="542285"/>
            <a:ext cx="6912768" cy="53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</a:rPr>
              <a:t>Dy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Ysbryd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sanctaidd</a:t>
            </a:r>
            <a:r>
              <a:rPr lang="en-GB" sz="4200" dirty="0" smtClean="0">
                <a:latin typeface="+mj-lt"/>
              </a:rPr>
              <a:t>, </a:t>
            </a:r>
            <a:r>
              <a:rPr lang="en-GB" sz="4200" dirty="0" err="1" smtClean="0">
                <a:latin typeface="+mj-lt"/>
              </a:rPr>
              <a:t>cun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Dywysodd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fyrdd</a:t>
            </a:r>
            <a:r>
              <a:rPr lang="en-GB" sz="4200" dirty="0" smtClean="0">
                <a:latin typeface="+mj-lt"/>
              </a:rPr>
              <a:t> o saint,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Rho </a:t>
            </a:r>
            <a:r>
              <a:rPr lang="en-GB" sz="4200" dirty="0" err="1" smtClean="0">
                <a:latin typeface="+mj-lt"/>
              </a:rPr>
              <a:t>imi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brofi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ei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felys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rin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Anfeidrol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fraint</a:t>
            </a:r>
            <a:r>
              <a:rPr lang="en-GB" sz="4200" dirty="0" smtClean="0">
                <a:latin typeface="+mj-lt"/>
              </a:rPr>
              <a:t>;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Fel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dyfroedd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gloyw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clir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 </a:t>
            </a:r>
            <a:r>
              <a:rPr lang="en-GB" sz="4200" dirty="0" err="1" smtClean="0">
                <a:latin typeface="+mj-lt"/>
              </a:rPr>
              <a:t>lonni’r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llesg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a’r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gwan</a:t>
            </a:r>
            <a:r>
              <a:rPr lang="en-GB" sz="4200" dirty="0" smtClean="0">
                <a:latin typeface="+mj-lt"/>
              </a:rPr>
              <a:t>,</a:t>
            </a:r>
            <a:br>
              <a:rPr lang="en-GB" sz="4200" dirty="0" smtClean="0">
                <a:latin typeface="+mj-lt"/>
              </a:rPr>
            </a:br>
            <a:r>
              <a:rPr lang="en-GB" sz="4200" dirty="0" err="1" smtClean="0">
                <a:latin typeface="+mj-lt"/>
              </a:rPr>
              <a:t>Diddanwch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yn</a:t>
            </a:r>
            <a:r>
              <a:rPr lang="en-GB" sz="4200" dirty="0" smtClean="0">
                <a:latin typeface="+mj-lt"/>
              </a:rPr>
              <a:t> yr </a:t>
            </a:r>
            <a:r>
              <a:rPr lang="en-GB" sz="4200" dirty="0" err="1" smtClean="0">
                <a:latin typeface="+mj-lt"/>
              </a:rPr>
              <a:t>anial</a:t>
            </a:r>
            <a:r>
              <a:rPr lang="en-GB" sz="4200" dirty="0" smtClean="0">
                <a:latin typeface="+mj-lt"/>
              </a:rPr>
              <a:t> dir,</a:t>
            </a:r>
            <a:br>
              <a:rPr lang="en-GB" sz="4200" dirty="0" smtClean="0">
                <a:latin typeface="+mj-lt"/>
              </a:rPr>
            </a:br>
            <a:r>
              <a:rPr lang="en-GB" sz="4200" dirty="0" smtClean="0">
                <a:latin typeface="+mj-lt"/>
              </a:rPr>
              <a:t>I’m </a:t>
            </a:r>
            <a:r>
              <a:rPr lang="en-GB" sz="4200" dirty="0" err="1" smtClean="0">
                <a:latin typeface="+mj-lt"/>
              </a:rPr>
              <a:t>dal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i’r</a:t>
            </a:r>
            <a:r>
              <a:rPr lang="en-GB" sz="4200" dirty="0" smtClean="0">
                <a:latin typeface="+mj-lt"/>
              </a:rPr>
              <a:t> </a:t>
            </a:r>
            <a:r>
              <a:rPr lang="en-GB" sz="4200" dirty="0" err="1" smtClean="0">
                <a:latin typeface="+mj-lt"/>
              </a:rPr>
              <a:t>lan</a:t>
            </a:r>
            <a:r>
              <a:rPr lang="en-GB" sz="4200" dirty="0" smtClean="0">
                <a:latin typeface="+mj-lt"/>
              </a:rPr>
              <a:t>.</a:t>
            </a:r>
            <a:endParaRPr lang="en-GB" sz="4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1503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531</cp:revision>
  <dcterms:modified xsi:type="dcterms:W3CDTF">2015-06-23T13:25:12Z</dcterms:modified>
</cp:coreProperties>
</file>