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271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900584"/>
            <a:ext cx="835292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Mae </a:t>
            </a:r>
            <a:r>
              <a:rPr lang="en-GB" sz="4200" dirty="0" err="1" smtClean="0">
                <a:latin typeface="+mj-lt"/>
              </a:rPr>
              <a:t>lluoedd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ymlaen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'N </a:t>
            </a:r>
            <a:r>
              <a:rPr lang="en-GB" sz="4200" dirty="0" err="1" smtClean="0">
                <a:latin typeface="+mj-lt"/>
              </a:rPr>
              <a:t>awr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o'u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carcharau'n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rhydd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gorfoleddu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maent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wedi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cario'r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dydd</a:t>
            </a:r>
            <a:r>
              <a:rPr lang="en-GB" sz="4200" dirty="0" smtClean="0">
                <a:latin typeface="+mj-lt"/>
              </a:rPr>
              <a:t>: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lan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lan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diangasant</a:t>
            </a:r>
            <a:r>
              <a:rPr lang="en-GB" sz="4200" dirty="0" smtClean="0">
                <a:latin typeface="+mj-lt"/>
              </a:rPr>
              <a:t> hwy,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ôl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traed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sangwn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mwy</a:t>
            </a:r>
            <a:r>
              <a:rPr lang="en-GB" sz="4200" dirty="0" smtClean="0">
                <a:latin typeface="+mj-lt"/>
              </a:rPr>
              <a:t>.</a:t>
            </a:r>
          </a:p>
          <a:p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754826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Cawn</a:t>
            </a:r>
            <a:r>
              <a:rPr lang="en-GB" sz="4200" dirty="0" smtClean="0">
                <a:latin typeface="+mj-lt"/>
              </a:rPr>
              <a:t> weld yr </a:t>
            </a:r>
            <a:r>
              <a:rPr lang="en-GB" sz="4200" dirty="0" err="1" smtClean="0">
                <a:latin typeface="+mj-lt"/>
              </a:rPr>
              <a:t>addfwyn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Oen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Fu </a:t>
            </a:r>
            <a:r>
              <a:rPr lang="en-GB" sz="4200" dirty="0" err="1" smtClean="0">
                <a:latin typeface="+mj-lt"/>
              </a:rPr>
              <a:t>farw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y Bryn,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medi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ffrwyth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boen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hyfryd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pryd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hyn</a:t>
            </a:r>
            <a:r>
              <a:rPr lang="en-GB" sz="4200" dirty="0" smtClean="0">
                <a:latin typeface="+mj-lt"/>
              </a:rPr>
              <a:t>: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Bydd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myrdd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heb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rif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canu</a:t>
            </a:r>
            <a:r>
              <a:rPr lang="en-GB" sz="4200" dirty="0" smtClean="0">
                <a:latin typeface="+mj-lt"/>
              </a:rPr>
              <a:t> '</a:t>
            </a:r>
            <a:r>
              <a:rPr lang="en-GB" sz="4200" dirty="0" err="1" smtClean="0">
                <a:latin typeface="+mj-lt"/>
              </a:rPr>
              <a:t>nghyd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Hwn</a:t>
            </a:r>
            <a:r>
              <a:rPr lang="en-GB" sz="4200" dirty="0" smtClean="0">
                <a:latin typeface="+mj-lt"/>
              </a:rPr>
              <a:t> fu </a:t>
            </a:r>
            <a:r>
              <a:rPr lang="en-GB" sz="4200" dirty="0" err="1" smtClean="0">
                <a:latin typeface="+mj-lt"/>
              </a:rPr>
              <a:t>farw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dros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byd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764704"/>
            <a:ext cx="76328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Ni </a:t>
            </a:r>
            <a:r>
              <a:rPr lang="en-GB" sz="4200" dirty="0" err="1" smtClean="0">
                <a:latin typeface="+mj-lt"/>
              </a:rPr>
              <a:t>chollwyd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gwaed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Groes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Erioed</a:t>
            </a:r>
            <a:r>
              <a:rPr lang="en-GB" sz="4200" dirty="0" smtClean="0">
                <a:latin typeface="+mj-lt"/>
              </a:rPr>
              <a:t> am </a:t>
            </a:r>
            <a:r>
              <a:rPr lang="en-GB" sz="4200" dirty="0" err="1" smtClean="0">
                <a:latin typeface="+mj-lt"/>
              </a:rPr>
              <a:t>ddim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llawr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Na </a:t>
            </a:r>
            <a:r>
              <a:rPr lang="en-GB" sz="4200" dirty="0" err="1" smtClean="0">
                <a:latin typeface="+mj-lt"/>
              </a:rPr>
              <a:t>dioddef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angau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loes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Heb </a:t>
            </a:r>
            <a:r>
              <a:rPr lang="en-GB" sz="4200" dirty="0" err="1" smtClean="0">
                <a:latin typeface="+mj-lt"/>
              </a:rPr>
              <a:t>ryw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ddibenion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mawr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dyma</a:t>
            </a:r>
            <a:r>
              <a:rPr lang="en-GB" sz="4200" dirty="0" smtClean="0">
                <a:latin typeface="+mj-lt"/>
              </a:rPr>
              <a:t> oedd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amcan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Ef</a:t>
            </a:r>
            <a:r>
              <a:rPr lang="en-GB" sz="4200" dirty="0" smtClean="0">
                <a:latin typeface="+mj-lt"/>
              </a:rPr>
              <a:t>-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nwyn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byd</a:t>
            </a:r>
            <a:r>
              <a:rPr lang="en-GB" sz="4200" dirty="0" smtClean="0">
                <a:latin typeface="+mj-lt"/>
              </a:rPr>
              <a:t> i </a:t>
            </a:r>
            <a:r>
              <a:rPr lang="en-GB" sz="4200" dirty="0" err="1" smtClean="0">
                <a:latin typeface="+mj-lt"/>
              </a:rPr>
              <a:t>Deyrnas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nef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1502</TotalTime>
  <Words>28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530</cp:revision>
  <dcterms:modified xsi:type="dcterms:W3CDTF">2015-06-23T13:01:46Z</dcterms:modified>
</cp:coreProperties>
</file>