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4" r:id="rId3"/>
    <p:sldId id="57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75656" y="620688"/>
            <a:ext cx="763284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glwyfau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nhirion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rhain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rhain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llwyr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iachâ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saled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nrych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tloted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llenwi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gaf</a:t>
            </a:r>
            <a:r>
              <a:rPr lang="en-GB" sz="4000" dirty="0" smtClean="0">
                <a:latin typeface="+mj-lt"/>
              </a:rPr>
              <a:t> â </a:t>
            </a:r>
            <a:r>
              <a:rPr lang="en-GB" sz="4000" dirty="0" err="1" smtClean="0">
                <a:latin typeface="+mj-lt"/>
              </a:rPr>
              <a:t>llawnder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Duw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gweled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wawr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332656"/>
            <a:ext cx="78488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Mi </a:t>
            </a:r>
            <a:r>
              <a:rPr lang="en-GB" sz="4000" dirty="0" err="1" smtClean="0">
                <a:latin typeface="+mj-lt"/>
              </a:rPr>
              <a:t>brofais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Dduw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dda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nhirion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raslon</a:t>
            </a:r>
            <a:r>
              <a:rPr lang="en-GB" sz="4000" dirty="0" smtClean="0">
                <a:latin typeface="+mj-lt"/>
              </a:rPr>
              <a:t> Dad,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maddau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meiau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gariad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rhad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Fe'm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seliodd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 -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On'd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rhyfedd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>?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Fe'm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bwydodd</a:t>
            </a:r>
            <a:r>
              <a:rPr lang="en-GB" sz="4000" dirty="0" smtClean="0">
                <a:latin typeface="+mj-lt"/>
              </a:rPr>
              <a:t> i â'r manna </a:t>
            </a:r>
            <a:r>
              <a:rPr lang="en-GB" sz="4000" dirty="0" err="1" smtClean="0">
                <a:latin typeface="+mj-lt"/>
              </a:rPr>
              <a:t>pur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Mewn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gwledd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hyfryd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flas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404664"/>
            <a:ext cx="73448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Cyfiawnder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marwol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glwyf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haeddiant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dwyfol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loes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Y </a:t>
            </a:r>
            <a:r>
              <a:rPr lang="en-GB" sz="4000" dirty="0" err="1" smtClean="0">
                <a:latin typeface="+mj-lt"/>
              </a:rPr>
              <a:t>pris</a:t>
            </a:r>
            <a:r>
              <a:rPr lang="en-GB" sz="4000" dirty="0" smtClean="0">
                <a:latin typeface="+mj-lt"/>
              </a:rPr>
              <a:t>, y </a:t>
            </a:r>
            <a:r>
              <a:rPr lang="en-GB" sz="4000" dirty="0" err="1" smtClean="0">
                <a:latin typeface="+mj-lt"/>
              </a:rPr>
              <a:t>gwerth</a:t>
            </a:r>
            <a:r>
              <a:rPr lang="en-GB" sz="4000" dirty="0" smtClean="0">
                <a:latin typeface="+mj-lt"/>
              </a:rPr>
              <a:t>, yr </a:t>
            </a:r>
            <a:r>
              <a:rPr lang="en-GB" sz="4000" dirty="0" err="1" smtClean="0">
                <a:latin typeface="+mj-lt"/>
              </a:rPr>
              <a:t>aberth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drud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dalwyd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Groes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gliria</a:t>
            </a:r>
            <a:r>
              <a:rPr lang="en-GB" sz="4000" dirty="0" smtClean="0">
                <a:latin typeface="+mj-lt"/>
              </a:rPr>
              <a:t> '</a:t>
            </a:r>
            <a:r>
              <a:rPr lang="en-GB" sz="4000" dirty="0" err="1" smtClean="0">
                <a:latin typeface="+mj-lt"/>
              </a:rPr>
              <a:t>meiau'n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llwyr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gylch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hyfryd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lân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arall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nef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A'm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nertha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fynd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ymlaen</a:t>
            </a:r>
            <a:r>
              <a:rPr lang="en-GB" sz="4000" dirty="0" smtClean="0">
                <a:latin typeface="+mj-lt"/>
              </a:rPr>
              <a:t>.</a:t>
            </a:r>
            <a:endParaRPr lang="cy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95736" y="60212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1476</TotalTime>
  <Words>28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505</cp:revision>
  <dcterms:modified xsi:type="dcterms:W3CDTF">2015-06-23T08:17:39Z</dcterms:modified>
</cp:coreProperties>
</file>