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74" r:id="rId3"/>
    <p:sldId id="57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259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79512" y="756568"/>
            <a:ext cx="9793088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100" dirty="0" smtClean="0">
                <a:latin typeface="+mj-lt"/>
              </a:rPr>
              <a:t>O! </a:t>
            </a:r>
            <a:r>
              <a:rPr lang="en-GB" sz="4100" dirty="0" err="1" smtClean="0">
                <a:latin typeface="+mj-lt"/>
              </a:rPr>
              <a:t>Uchder</a:t>
            </a:r>
            <a:r>
              <a:rPr lang="en-GB" sz="4100" dirty="0" smtClean="0">
                <a:latin typeface="+mj-lt"/>
              </a:rPr>
              <a:t> </a:t>
            </a:r>
            <a:r>
              <a:rPr lang="en-GB" sz="4100" dirty="0" err="1" smtClean="0">
                <a:latin typeface="+mj-lt"/>
              </a:rPr>
              <a:t>heb</a:t>
            </a:r>
            <a:r>
              <a:rPr lang="en-GB" sz="4100" dirty="0" smtClean="0">
                <a:latin typeface="+mj-lt"/>
              </a:rPr>
              <a:t> </a:t>
            </a:r>
            <a:r>
              <a:rPr lang="en-GB" sz="4100" dirty="0" err="1" smtClean="0">
                <a:latin typeface="+mj-lt"/>
              </a:rPr>
              <a:t>ei</a:t>
            </a:r>
            <a:r>
              <a:rPr lang="en-GB" sz="4100" dirty="0" smtClean="0">
                <a:latin typeface="+mj-lt"/>
              </a:rPr>
              <a:t> faint,</a:t>
            </a:r>
          </a:p>
          <a:p>
            <a:r>
              <a:rPr lang="en-GB" sz="4100" dirty="0" smtClean="0">
                <a:latin typeface="+mj-lt"/>
              </a:rPr>
              <a:t>    O! </a:t>
            </a:r>
            <a:r>
              <a:rPr lang="en-GB" sz="4100" dirty="0" err="1" smtClean="0">
                <a:latin typeface="+mj-lt"/>
              </a:rPr>
              <a:t>Ddyfnder</a:t>
            </a:r>
            <a:r>
              <a:rPr lang="en-GB" sz="4100" dirty="0" smtClean="0">
                <a:latin typeface="+mj-lt"/>
              </a:rPr>
              <a:t> </a:t>
            </a:r>
            <a:r>
              <a:rPr lang="en-GB" sz="4100" dirty="0" err="1" smtClean="0">
                <a:latin typeface="+mj-lt"/>
              </a:rPr>
              <a:t>heb</a:t>
            </a:r>
            <a:r>
              <a:rPr lang="en-GB" sz="4100" dirty="0" smtClean="0">
                <a:latin typeface="+mj-lt"/>
              </a:rPr>
              <a:t> </a:t>
            </a:r>
            <a:r>
              <a:rPr lang="en-GB" sz="4100" dirty="0" err="1" smtClean="0">
                <a:latin typeface="+mj-lt"/>
              </a:rPr>
              <a:t>ddim</a:t>
            </a:r>
            <a:r>
              <a:rPr lang="en-GB" sz="4100" dirty="0" smtClean="0">
                <a:latin typeface="+mj-lt"/>
              </a:rPr>
              <a:t> </a:t>
            </a:r>
            <a:r>
              <a:rPr lang="en-GB" sz="4100" dirty="0" err="1" smtClean="0">
                <a:latin typeface="+mj-lt"/>
              </a:rPr>
              <a:t>rhi</a:t>
            </a:r>
            <a:r>
              <a:rPr lang="en-GB" sz="4100" dirty="0" smtClean="0">
                <a:latin typeface="+mj-lt"/>
              </a:rPr>
              <a:t>',</a:t>
            </a:r>
          </a:p>
          <a:p>
            <a:r>
              <a:rPr lang="en-GB" sz="4100" dirty="0" smtClean="0">
                <a:latin typeface="+mj-lt"/>
              </a:rPr>
              <a:t>  O! led a </a:t>
            </a:r>
            <a:r>
              <a:rPr lang="en-GB" sz="4100" dirty="0" err="1" smtClean="0">
                <a:latin typeface="+mj-lt"/>
              </a:rPr>
              <a:t>hyd</a:t>
            </a:r>
            <a:r>
              <a:rPr lang="en-GB" sz="4100" dirty="0" smtClean="0">
                <a:latin typeface="+mj-lt"/>
              </a:rPr>
              <a:t> </a:t>
            </a:r>
            <a:r>
              <a:rPr lang="en-GB" sz="4100" dirty="0" err="1" smtClean="0">
                <a:latin typeface="+mj-lt"/>
              </a:rPr>
              <a:t>heb</a:t>
            </a:r>
            <a:r>
              <a:rPr lang="en-GB" sz="4100" dirty="0" smtClean="0">
                <a:latin typeface="+mj-lt"/>
              </a:rPr>
              <a:t> </a:t>
            </a:r>
            <a:r>
              <a:rPr lang="en-GB" sz="4100" dirty="0" err="1" smtClean="0">
                <a:latin typeface="+mj-lt"/>
              </a:rPr>
              <a:t>fath</a:t>
            </a:r>
            <a:r>
              <a:rPr lang="en-GB" sz="4100" dirty="0" smtClean="0">
                <a:latin typeface="+mj-lt"/>
              </a:rPr>
              <a:t>,</a:t>
            </a:r>
          </a:p>
          <a:p>
            <a:r>
              <a:rPr lang="en-GB" sz="4100" dirty="0" smtClean="0">
                <a:latin typeface="+mj-lt"/>
              </a:rPr>
              <a:t>    </a:t>
            </a:r>
            <a:r>
              <a:rPr lang="en-GB" sz="4100" dirty="0" err="1" smtClean="0">
                <a:latin typeface="+mj-lt"/>
              </a:rPr>
              <a:t>Yw'n</a:t>
            </a:r>
            <a:r>
              <a:rPr lang="en-GB" sz="4100" dirty="0" smtClean="0">
                <a:latin typeface="+mj-lt"/>
              </a:rPr>
              <a:t> </a:t>
            </a:r>
            <a:r>
              <a:rPr lang="en-GB" sz="4100" dirty="0" err="1" smtClean="0">
                <a:latin typeface="+mj-lt"/>
              </a:rPr>
              <a:t>hiachawdwriaeth</a:t>
            </a:r>
            <a:r>
              <a:rPr lang="en-GB" sz="4100" dirty="0" smtClean="0">
                <a:latin typeface="+mj-lt"/>
              </a:rPr>
              <a:t> </a:t>
            </a:r>
            <a:r>
              <a:rPr lang="en-GB" sz="4100" dirty="0" err="1" smtClean="0">
                <a:latin typeface="+mj-lt"/>
              </a:rPr>
              <a:t>ni</a:t>
            </a:r>
            <a:r>
              <a:rPr lang="en-GB" sz="4100" dirty="0" smtClean="0">
                <a:latin typeface="+mj-lt"/>
              </a:rPr>
              <a:t>:</a:t>
            </a:r>
          </a:p>
          <a:p>
            <a:r>
              <a:rPr lang="en-GB" sz="4100" dirty="0" err="1" smtClean="0">
                <a:latin typeface="+mj-lt"/>
              </a:rPr>
              <a:t>Pwy</a:t>
            </a:r>
            <a:r>
              <a:rPr lang="en-GB" sz="4100" dirty="0" smtClean="0">
                <a:latin typeface="+mj-lt"/>
              </a:rPr>
              <a:t> </a:t>
            </a:r>
            <a:r>
              <a:rPr lang="en-GB" sz="4100" dirty="0" err="1" smtClean="0">
                <a:latin typeface="+mj-lt"/>
              </a:rPr>
              <a:t>ŵyr</a:t>
            </a:r>
            <a:r>
              <a:rPr lang="en-GB" sz="4100" dirty="0" smtClean="0">
                <a:latin typeface="+mj-lt"/>
              </a:rPr>
              <a:t>, </a:t>
            </a:r>
            <a:r>
              <a:rPr lang="en-GB" sz="4100" dirty="0" err="1" smtClean="0">
                <a:latin typeface="+mj-lt"/>
              </a:rPr>
              <a:t>pwy</a:t>
            </a:r>
            <a:r>
              <a:rPr lang="en-GB" sz="4100" dirty="0" smtClean="0">
                <a:latin typeface="+mj-lt"/>
              </a:rPr>
              <a:t> </a:t>
            </a:r>
            <a:r>
              <a:rPr lang="en-GB" sz="4100" dirty="0" err="1" smtClean="0">
                <a:latin typeface="+mj-lt"/>
              </a:rPr>
              <a:t>ddwed</a:t>
            </a:r>
            <a:r>
              <a:rPr lang="en-GB" sz="4100" dirty="0" smtClean="0">
                <a:latin typeface="+mj-lt"/>
              </a:rPr>
              <a:t> - </a:t>
            </a:r>
            <a:r>
              <a:rPr lang="en-GB" sz="4100" dirty="0" err="1" smtClean="0">
                <a:latin typeface="+mj-lt"/>
              </a:rPr>
              <a:t>seraffiaid</a:t>
            </a:r>
            <a:r>
              <a:rPr lang="en-GB" sz="4100" dirty="0" smtClean="0">
                <a:latin typeface="+mj-lt"/>
              </a:rPr>
              <a:t>, saint,</a:t>
            </a:r>
          </a:p>
          <a:p>
            <a:r>
              <a:rPr lang="en-GB" sz="4100" dirty="0" err="1" smtClean="0">
                <a:latin typeface="+mj-lt"/>
              </a:rPr>
              <a:t>O'r</a:t>
            </a:r>
            <a:r>
              <a:rPr lang="en-GB" sz="4100" dirty="0" smtClean="0">
                <a:latin typeface="+mj-lt"/>
              </a:rPr>
              <a:t> </a:t>
            </a:r>
            <a:r>
              <a:rPr lang="en-GB" sz="4100" smtClean="0">
                <a:latin typeface="+mj-lt"/>
              </a:rPr>
              <a:t>ddaer</a:t>
            </a:r>
            <a:r>
              <a:rPr lang="en-GB" sz="4100" dirty="0" smtClean="0">
                <a:latin typeface="+mj-lt"/>
              </a:rPr>
              <a:t> </a:t>
            </a:r>
            <a:r>
              <a:rPr lang="en-GB" sz="4100" dirty="0" err="1" smtClean="0">
                <a:latin typeface="+mj-lt"/>
              </a:rPr>
              <a:t>i'r</a:t>
            </a:r>
            <a:r>
              <a:rPr lang="en-GB" sz="4100" dirty="0" smtClean="0">
                <a:latin typeface="+mj-lt"/>
              </a:rPr>
              <a:t> </a:t>
            </a:r>
            <a:r>
              <a:rPr lang="en-GB" sz="4100" dirty="0" err="1" smtClean="0">
                <a:latin typeface="+mj-lt"/>
              </a:rPr>
              <a:t>nef</a:t>
            </a:r>
            <a:r>
              <a:rPr lang="en-GB" sz="4100" dirty="0" smtClean="0">
                <a:latin typeface="+mj-lt"/>
              </a:rPr>
              <a:t>, </a:t>
            </a:r>
            <a:r>
              <a:rPr lang="en-GB" sz="4100" dirty="0" err="1" smtClean="0">
                <a:latin typeface="+mj-lt"/>
              </a:rPr>
              <a:t>beth</a:t>
            </a:r>
            <a:r>
              <a:rPr lang="en-GB" sz="4100" dirty="0" smtClean="0">
                <a:latin typeface="+mj-lt"/>
              </a:rPr>
              <a:t> </a:t>
            </a:r>
            <a:r>
              <a:rPr lang="en-GB" sz="4100" dirty="0" err="1" smtClean="0">
                <a:latin typeface="+mj-lt"/>
              </a:rPr>
              <a:t>yw</a:t>
            </a:r>
            <a:r>
              <a:rPr lang="en-GB" sz="4100" dirty="0" smtClean="0">
                <a:latin typeface="+mj-lt"/>
              </a:rPr>
              <a:t> </a:t>
            </a:r>
            <a:r>
              <a:rPr lang="en-GB" sz="4100" dirty="0" err="1" smtClean="0">
                <a:latin typeface="+mj-lt"/>
              </a:rPr>
              <a:t>fy</a:t>
            </a:r>
            <a:r>
              <a:rPr lang="en-GB" sz="4100" dirty="0" smtClean="0">
                <a:latin typeface="+mj-lt"/>
              </a:rPr>
              <a:t> </a:t>
            </a:r>
            <a:r>
              <a:rPr lang="en-GB" sz="4100" dirty="0" err="1" smtClean="0">
                <a:latin typeface="+mj-lt"/>
              </a:rPr>
              <a:t>mraint</a:t>
            </a:r>
            <a:r>
              <a:rPr lang="en-GB" sz="4100" dirty="0" smtClean="0">
                <a:latin typeface="+mj-lt"/>
              </a:rPr>
              <a:t>?</a:t>
            </a:r>
          </a:p>
          <a:p>
            <a:endParaRPr lang="en-GB" sz="41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55576" y="692696"/>
            <a:ext cx="835292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Mae'r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ddaear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a'i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holl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swyn</a:t>
            </a:r>
            <a:endParaRPr lang="en-GB" sz="4200" dirty="0" smtClean="0">
              <a:latin typeface="+mj-lt"/>
            </a:endParaRPr>
          </a:p>
          <a:p>
            <a:r>
              <a:rPr lang="en-GB" sz="4200" dirty="0" smtClean="0">
                <a:latin typeface="+mj-lt"/>
              </a:rPr>
              <a:t>    </a:t>
            </a:r>
            <a:r>
              <a:rPr lang="en-GB" sz="4200" dirty="0" err="1" smtClean="0">
                <a:latin typeface="+mj-lt"/>
              </a:rPr>
              <a:t>Oll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diflannu'n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awr</a:t>
            </a:r>
            <a:r>
              <a:rPr lang="en-GB" sz="4200" dirty="0" smtClean="0">
                <a:latin typeface="+mj-lt"/>
              </a:rPr>
              <a:t>;</a:t>
            </a:r>
          </a:p>
          <a:p>
            <a:r>
              <a:rPr lang="en-GB" sz="4200" dirty="0" smtClean="0">
                <a:latin typeface="+mj-lt"/>
              </a:rPr>
              <a:t>  </a:t>
            </a:r>
            <a:r>
              <a:rPr lang="en-GB" sz="4200" dirty="0" err="1" smtClean="0">
                <a:latin typeface="+mj-lt"/>
              </a:rPr>
              <a:t>A'i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themtasiynau</a:t>
            </a:r>
            <a:r>
              <a:rPr lang="en-GB" sz="4200" dirty="0" smtClean="0">
                <a:latin typeface="+mj-lt"/>
              </a:rPr>
              <a:t> cry'</a:t>
            </a:r>
          </a:p>
          <a:p>
            <a:r>
              <a:rPr lang="en-GB" sz="4200" dirty="0" smtClean="0">
                <a:latin typeface="+mj-lt"/>
              </a:rPr>
              <a:t>    </a:t>
            </a:r>
            <a:r>
              <a:rPr lang="en-GB" sz="4200" dirty="0" err="1" smtClean="0">
                <a:latin typeface="+mj-lt"/>
              </a:rPr>
              <a:t>Sy'n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cŵympo'n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llu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i'r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llawr</a:t>
            </a:r>
            <a:r>
              <a:rPr lang="en-GB" sz="4200" dirty="0" smtClean="0">
                <a:latin typeface="+mj-lt"/>
              </a:rPr>
              <a:t>;</a:t>
            </a:r>
          </a:p>
          <a:p>
            <a:r>
              <a:rPr lang="en-GB" sz="4200" dirty="0" err="1" smtClean="0">
                <a:latin typeface="+mj-lt"/>
              </a:rPr>
              <a:t>Holl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flodau'r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byd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sydd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heb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lliw</a:t>
            </a:r>
            <a:r>
              <a:rPr lang="en-GB" sz="4200" dirty="0" smtClean="0">
                <a:latin typeface="+mj-lt"/>
              </a:rPr>
              <a:t>;</a:t>
            </a:r>
          </a:p>
          <a:p>
            <a:r>
              <a:rPr lang="en-GB" sz="4200" dirty="0" smtClean="0">
                <a:latin typeface="+mj-lt"/>
              </a:rPr>
              <a:t>'D </a:t>
            </a:r>
            <a:r>
              <a:rPr lang="en-GB" sz="4200" dirty="0" err="1" smtClean="0">
                <a:latin typeface="+mj-lt"/>
              </a:rPr>
              <a:t>oes</a:t>
            </a:r>
            <a:r>
              <a:rPr lang="en-GB" sz="4200" dirty="0" smtClean="0">
                <a:latin typeface="+mj-lt"/>
              </a:rPr>
              <a:t> dim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hyfryd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ond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Nuw</a:t>
            </a:r>
            <a:r>
              <a:rPr lang="en-GB" sz="4200" dirty="0" smtClean="0">
                <a:latin typeface="+mj-lt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95536" y="754826"/>
            <a:ext cx="892899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smtClean="0">
                <a:latin typeface="+mj-lt"/>
              </a:rPr>
              <a:t>Mae haul a </a:t>
            </a:r>
            <a:r>
              <a:rPr lang="en-GB" sz="4200" dirty="0" err="1" smtClean="0">
                <a:latin typeface="+mj-lt"/>
              </a:rPr>
              <a:t>sêr</a:t>
            </a:r>
            <a:r>
              <a:rPr lang="en-GB" sz="4200" dirty="0" smtClean="0">
                <a:latin typeface="+mj-lt"/>
              </a:rPr>
              <a:t> y </a:t>
            </a:r>
            <a:r>
              <a:rPr lang="en-GB" sz="4200" dirty="0" err="1" smtClean="0">
                <a:latin typeface="+mj-lt"/>
              </a:rPr>
              <a:t>rhod</a:t>
            </a:r>
            <a:endParaRPr lang="en-GB" sz="4200" dirty="0" smtClean="0">
              <a:latin typeface="+mj-lt"/>
            </a:endParaRPr>
          </a:p>
          <a:p>
            <a:r>
              <a:rPr lang="en-GB" sz="4200" dirty="0" smtClean="0">
                <a:latin typeface="+mj-lt"/>
              </a:rPr>
              <a:t>   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darfod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oll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o'm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blaen</a:t>
            </a:r>
            <a:r>
              <a:rPr lang="en-GB" sz="4200" dirty="0" smtClean="0">
                <a:latin typeface="+mj-lt"/>
              </a:rPr>
              <a:t>;</a:t>
            </a:r>
          </a:p>
          <a:p>
            <a:r>
              <a:rPr lang="en-GB" sz="4200" dirty="0" smtClean="0">
                <a:latin typeface="+mj-lt"/>
              </a:rPr>
              <a:t>  Mae </a:t>
            </a:r>
            <a:r>
              <a:rPr lang="en-GB" sz="4200" dirty="0" err="1" smtClean="0">
                <a:latin typeface="+mj-lt"/>
              </a:rPr>
              <a:t>t'wyllwch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dudew'n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dod</a:t>
            </a:r>
            <a:endParaRPr lang="en-GB" sz="4200" dirty="0" smtClean="0">
              <a:latin typeface="+mj-lt"/>
            </a:endParaRPr>
          </a:p>
          <a:p>
            <a:r>
              <a:rPr lang="en-GB" sz="4200" dirty="0" smtClean="0">
                <a:latin typeface="+mj-lt"/>
              </a:rPr>
              <a:t>    </a:t>
            </a:r>
            <a:r>
              <a:rPr lang="en-GB" sz="4200" dirty="0" err="1" smtClean="0">
                <a:latin typeface="+mj-lt"/>
              </a:rPr>
              <a:t>Ar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bopeth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hyfryd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glân</a:t>
            </a:r>
            <a:r>
              <a:rPr lang="en-GB" sz="4200" dirty="0" smtClean="0">
                <a:latin typeface="+mj-lt"/>
              </a:rPr>
              <a:t>:</a:t>
            </a:r>
          </a:p>
          <a:p>
            <a:r>
              <a:rPr lang="en-GB" sz="4200" dirty="0" err="1" smtClean="0">
                <a:latin typeface="+mj-lt"/>
              </a:rPr>
              <a:t>Fy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Nuw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ei</a:t>
            </a:r>
            <a:r>
              <a:rPr lang="en-GB" sz="4200" dirty="0" smtClean="0">
                <a:latin typeface="+mj-lt"/>
              </a:rPr>
              <a:t> Hun </a:t>
            </a:r>
            <a:r>
              <a:rPr lang="en-GB" sz="4200" dirty="0" err="1" smtClean="0">
                <a:latin typeface="+mj-lt"/>
              </a:rPr>
              <a:t>sy'n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hardd</a:t>
            </a:r>
            <a:r>
              <a:rPr lang="en-GB" sz="4200" dirty="0" smtClean="0">
                <a:latin typeface="+mj-lt"/>
              </a:rPr>
              <a:t>, </a:t>
            </a:r>
            <a:r>
              <a:rPr lang="en-GB" sz="4200" dirty="0" err="1" smtClean="0">
                <a:latin typeface="+mj-lt"/>
              </a:rPr>
              <a:t>sy'n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fawr</a:t>
            </a:r>
            <a:r>
              <a:rPr lang="en-GB" sz="4200" dirty="0" smtClean="0">
                <a:latin typeface="+mj-lt"/>
              </a:rPr>
              <a:t>,</a:t>
            </a:r>
          </a:p>
          <a:p>
            <a:r>
              <a:rPr lang="en-GB" sz="4200" dirty="0" smtClean="0">
                <a:latin typeface="+mj-lt"/>
              </a:rPr>
              <a:t>Ac </a:t>
            </a:r>
            <a:r>
              <a:rPr lang="en-GB" sz="4200" dirty="0" err="1" smtClean="0">
                <a:latin typeface="+mj-lt"/>
              </a:rPr>
              <a:t>oll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oll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mewn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nef</a:t>
            </a:r>
            <a:r>
              <a:rPr lang="en-GB" sz="4200" dirty="0" smtClean="0">
                <a:latin typeface="+mj-lt"/>
              </a:rPr>
              <a:t> a </a:t>
            </a:r>
            <a:r>
              <a:rPr lang="en-GB" sz="4200" dirty="0" err="1" smtClean="0">
                <a:latin typeface="+mj-lt"/>
              </a:rPr>
              <a:t>lawr</a:t>
            </a:r>
            <a:r>
              <a:rPr lang="en-GB" sz="4200" dirty="0" smtClean="0">
                <a:latin typeface="+mj-lt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William Williams, Pantycelyn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44522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1498</TotalTime>
  <Words>145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528</cp:revision>
  <dcterms:modified xsi:type="dcterms:W3CDTF">2015-06-23T12:40:41Z</dcterms:modified>
</cp:coreProperties>
</file>