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74" r:id="rId3"/>
    <p:sldId id="57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254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43608" y="908720"/>
            <a:ext cx="748883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smtClean="0">
                <a:latin typeface="+mj-lt"/>
              </a:rPr>
              <a:t>Pam 'r </a:t>
            </a:r>
            <a:r>
              <a:rPr lang="en-GB" sz="4200" dirty="0" err="1" smtClean="0">
                <a:latin typeface="+mj-lt"/>
              </a:rPr>
              <a:t>ofna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f'enaid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gwan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Wrth</a:t>
            </a:r>
            <a:r>
              <a:rPr lang="en-GB" sz="4200" dirty="0" smtClean="0">
                <a:latin typeface="+mj-lt"/>
              </a:rPr>
              <a:t> weld </a:t>
            </a:r>
            <a:r>
              <a:rPr lang="en-GB" sz="4200" dirty="0" err="1" smtClean="0">
                <a:latin typeface="+mj-lt"/>
              </a:rPr>
              <a:t>aneirif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lu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amau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bod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im</a:t>
            </a:r>
            <a:r>
              <a:rPr lang="en-GB" sz="4200" dirty="0" smtClean="0">
                <a:latin typeface="+mj-lt"/>
              </a:rPr>
              <a:t> ran</a:t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A </a:t>
            </a:r>
            <a:r>
              <a:rPr lang="en-GB" sz="4200" dirty="0" err="1" smtClean="0">
                <a:latin typeface="+mj-lt"/>
              </a:rPr>
              <a:t>hawl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Iesu</a:t>
            </a:r>
            <a:r>
              <a:rPr lang="en-GB" sz="4200" dirty="0" smtClean="0">
                <a:latin typeface="+mj-lt"/>
              </a:rPr>
              <a:t> cu?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Gwn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mai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dy-lyth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wirionedd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yw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Fod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cariad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Duw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para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byth</a:t>
            </a:r>
            <a:r>
              <a:rPr lang="en-GB" sz="4200" dirty="0" smtClean="0">
                <a:latin typeface="+mj-lt"/>
              </a:rPr>
              <a:t>.</a:t>
            </a:r>
            <a:endParaRPr lang="en-GB" sz="42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15616" y="692696"/>
            <a:ext cx="766834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smtClean="0">
                <a:latin typeface="+mj-lt"/>
              </a:rPr>
              <a:t>A </a:t>
            </a:r>
            <a:r>
              <a:rPr lang="en-GB" sz="4200" dirty="0" err="1" smtClean="0">
                <a:latin typeface="+mj-lt"/>
              </a:rPr>
              <a:t>ddiffydd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cariad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rhad</a:t>
            </a:r>
            <a:r>
              <a:rPr lang="en-GB" sz="4200" dirty="0" smtClean="0">
                <a:latin typeface="+mj-lt"/>
              </a:rPr>
              <a:t>?</a:t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Ai </a:t>
            </a:r>
            <a:r>
              <a:rPr lang="en-GB" sz="4200" dirty="0" err="1" smtClean="0">
                <a:latin typeface="+mj-lt"/>
              </a:rPr>
              <a:t>ofer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geiriau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Duw</a:t>
            </a:r>
            <a:r>
              <a:rPr lang="en-GB" sz="4200" dirty="0" smtClean="0">
                <a:latin typeface="+mj-lt"/>
              </a:rPr>
              <a:t>?</a:t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A </a:t>
            </a:r>
            <a:r>
              <a:rPr lang="en-GB" sz="4200" dirty="0" err="1" smtClean="0">
                <a:latin typeface="+mj-lt"/>
              </a:rPr>
              <a:t>gollir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rhinwedd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gwaed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Ac </a:t>
            </a:r>
            <a:r>
              <a:rPr lang="en-GB" sz="4200" dirty="0" err="1" smtClean="0">
                <a:latin typeface="+mj-lt"/>
              </a:rPr>
              <a:t>angau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Iesu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gwiw</a:t>
            </a:r>
            <a:r>
              <a:rPr lang="en-GB" sz="4200" dirty="0" smtClean="0">
                <a:latin typeface="+mj-lt"/>
              </a:rPr>
              <a:t>?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Gwn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mai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dy-lyth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wirionedd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yw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Fod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cariad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Duw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para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byth</a:t>
            </a:r>
            <a:r>
              <a:rPr lang="en-GB" sz="4200" dirty="0" smtClean="0">
                <a:latin typeface="+mj-lt"/>
              </a:rPr>
              <a:t>.</a:t>
            </a:r>
            <a:endParaRPr lang="en-GB" sz="42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259632" y="692696"/>
            <a:ext cx="770485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 smtClean="0">
                <a:latin typeface="+mj-lt"/>
              </a:rPr>
              <a:t>Er</a:t>
            </a:r>
            <a:r>
              <a:rPr lang="en-GB" sz="4200" dirty="0" smtClean="0">
                <a:latin typeface="+mj-lt"/>
              </a:rPr>
              <a:t> Satan, </a:t>
            </a:r>
            <a:r>
              <a:rPr lang="en-GB" sz="4200" dirty="0" err="1" smtClean="0">
                <a:latin typeface="+mj-lt"/>
              </a:rPr>
              <a:t>byd</a:t>
            </a:r>
            <a:r>
              <a:rPr lang="en-GB" sz="4200" dirty="0" smtClean="0">
                <a:latin typeface="+mj-lt"/>
              </a:rPr>
              <a:t>, a </a:t>
            </a:r>
            <a:r>
              <a:rPr lang="en-GB" sz="4200" dirty="0" err="1" smtClean="0">
                <a:latin typeface="+mj-lt"/>
              </a:rPr>
              <a:t>chnawd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A'm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holl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elynion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cas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Fe </a:t>
            </a:r>
            <a:r>
              <a:rPr lang="en-GB" sz="4200" dirty="0" err="1" smtClean="0">
                <a:latin typeface="+mj-lt"/>
              </a:rPr>
              <a:t>ddygir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f'enaid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tlawd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O'i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holl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gadwynau</a:t>
            </a:r>
            <a:r>
              <a:rPr lang="en-GB" sz="4200" dirty="0" smtClean="0">
                <a:latin typeface="+mj-lt"/>
              </a:rPr>
              <a:t> i </a:t>
            </a:r>
            <a:r>
              <a:rPr lang="en-GB" sz="4200" dirty="0" err="1" smtClean="0">
                <a:latin typeface="+mj-lt"/>
              </a:rPr>
              <a:t>maes</a:t>
            </a:r>
            <a:r>
              <a:rPr lang="en-GB" sz="4200" dirty="0" smtClean="0">
                <a:latin typeface="+mj-lt"/>
              </a:rPr>
              <a:t>: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Gwn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mai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dy-lyth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wirionedd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yw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Fod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cariad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Duw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para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byth</a:t>
            </a:r>
            <a:r>
              <a:rPr lang="en-GB" sz="4200" dirty="0" smtClean="0">
                <a:latin typeface="+mj-lt"/>
              </a:rPr>
              <a:t>.</a:t>
            </a:r>
            <a:endParaRPr lang="en-GB" sz="42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23928" y="6453336"/>
            <a:ext cx="5076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y-GB" sz="1400" dirty="0" smtClean="0">
                <a:latin typeface="+mj-lt"/>
              </a:rPr>
              <a:t>William Williams, Pantycelyn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544522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1496</TotalTime>
  <Words>30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525</cp:revision>
  <dcterms:modified xsi:type="dcterms:W3CDTF">2015-06-23T12:25:49Z</dcterms:modified>
</cp:coreProperties>
</file>