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189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836712"/>
            <a:ext cx="82809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Iesu'r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archoffeiriad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Rhof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f'enw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fraich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Rho </a:t>
            </a:r>
            <a:r>
              <a:rPr lang="en-GB" sz="4000" dirty="0" err="1" smtClean="0">
                <a:latin typeface="+mj-lt"/>
              </a:rPr>
              <a:t>eilwaith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llythrennau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clir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ddwyfron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sanctaidd</a:t>
            </a:r>
            <a:r>
              <a:rPr lang="en-GB" sz="4000" dirty="0" smtClean="0">
                <a:latin typeface="+mj-lt"/>
              </a:rPr>
              <a:t> bur.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pan </a:t>
            </a:r>
            <a:r>
              <a:rPr lang="en-GB" sz="4000" dirty="0" err="1" smtClean="0">
                <a:latin typeface="+mj-lt"/>
              </a:rPr>
              <a:t>ddêl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arnaf</a:t>
            </a:r>
            <a:r>
              <a:rPr lang="en-GB" sz="4000" dirty="0" smtClean="0">
                <a:latin typeface="+mj-lt"/>
              </a:rPr>
              <a:t> bob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dro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byddwyf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byth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fewn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go',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Na </a:t>
            </a:r>
            <a:r>
              <a:rPr lang="en-GB" sz="4000" dirty="0" err="1" smtClean="0">
                <a:latin typeface="+mj-lt"/>
              </a:rPr>
              <a:t>byddo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arnaf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unrhyw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faich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fo'n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pwyso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fraich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404664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gwna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nghariad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innau'n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rhydd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redeg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atat</a:t>
            </a:r>
            <a:r>
              <a:rPr lang="en-GB" sz="4000" dirty="0" smtClean="0">
                <a:latin typeface="+mj-lt"/>
              </a:rPr>
              <a:t> Ti bob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gwisgo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d'enw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sanctaidd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llon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seren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ddisglair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mron</a:t>
            </a:r>
            <a:r>
              <a:rPr lang="en-GB" sz="4000" dirty="0" smtClean="0">
                <a:latin typeface="+mj-lt"/>
              </a:rPr>
              <a:t>.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nghalon</a:t>
            </a:r>
            <a:r>
              <a:rPr lang="en-GB" sz="4000" dirty="0" smtClean="0">
                <a:latin typeface="+mj-lt"/>
              </a:rPr>
              <a:t> wag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O'th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peraidd</a:t>
            </a:r>
            <a:r>
              <a:rPr lang="en-GB" sz="4000" dirty="0" smtClean="0">
                <a:latin typeface="+mj-lt"/>
              </a:rPr>
              <a:t>, fore a </a:t>
            </a:r>
            <a:r>
              <a:rPr lang="en-GB" sz="4000" dirty="0" err="1" smtClean="0">
                <a:latin typeface="+mj-lt"/>
              </a:rPr>
              <a:t>nawn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Câr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dithau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ddi-drai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undeb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parhau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519</cp:revision>
  <dcterms:modified xsi:type="dcterms:W3CDTF">2015-06-23T10:42:00Z</dcterms:modified>
</cp:coreProperties>
</file>