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182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476672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Pererin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anial</a:t>
            </a:r>
            <a:r>
              <a:rPr lang="en-GB" sz="4000" dirty="0" smtClean="0">
                <a:latin typeface="+mj-lt"/>
              </a:rPr>
              <a:t> dir,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Sychedig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gysuron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gwiw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crwydro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f'amser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llesgáu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hiraeth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gwir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fwynhau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Haul y </a:t>
            </a:r>
            <a:r>
              <a:rPr lang="en-GB" sz="4000" dirty="0" err="1" smtClean="0">
                <a:latin typeface="+mj-lt"/>
              </a:rPr>
              <a:t>Cyfiawnder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disglair</a:t>
            </a:r>
            <a:r>
              <a:rPr lang="en-GB" sz="4000" dirty="0" smtClean="0">
                <a:latin typeface="+mj-lt"/>
              </a:rPr>
              <a:t> cu,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Tywynna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bob </a:t>
            </a:r>
            <a:r>
              <a:rPr lang="en-GB" sz="4000" dirty="0" err="1" smtClean="0">
                <a:latin typeface="+mj-lt"/>
              </a:rPr>
              <a:t>cwmwl</a:t>
            </a:r>
            <a:r>
              <a:rPr lang="en-GB" sz="4000" dirty="0" smtClean="0">
                <a:latin typeface="+mj-lt"/>
              </a:rPr>
              <a:t> du;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esgyll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dwyfol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Balm o Gilead </a:t>
            </a:r>
            <a:r>
              <a:rPr lang="en-GB" sz="4000" dirty="0" err="1" smtClean="0">
                <a:latin typeface="+mj-lt"/>
              </a:rPr>
              <a:t>sy'n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iacháu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260648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gras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anfeidrol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stôr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doniau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môr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gad i </a:t>
            </a:r>
            <a:r>
              <a:rPr lang="en-GB" sz="4000" dirty="0" err="1" smtClean="0">
                <a:latin typeface="+mj-lt"/>
              </a:rPr>
              <a:t>druenusaf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ddyn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Gael </a:t>
            </a:r>
            <a:r>
              <a:rPr lang="en-GB" sz="4000" dirty="0" err="1" smtClean="0">
                <a:latin typeface="+mj-lt"/>
              </a:rPr>
              <a:t>profi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gronyn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rhin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iti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faddau</a:t>
            </a:r>
            <a:r>
              <a:rPr lang="en-GB" sz="4000" dirty="0" smtClean="0">
                <a:latin typeface="+mj-lt"/>
              </a:rPr>
              <a:t> '</a:t>
            </a:r>
            <a:r>
              <a:rPr lang="en-GB" sz="4000" dirty="0" err="1" smtClean="0">
                <a:latin typeface="+mj-lt"/>
              </a:rPr>
              <a:t>mai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o'm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harchollion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iacháu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glod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a'th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gwiw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bleser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23572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</TotalTime>
  <Words>24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516</cp:revision>
  <dcterms:modified xsi:type="dcterms:W3CDTF">2015-06-23T10:12:55Z</dcterms:modified>
</cp:coreProperties>
</file>