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154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544" y="476672"/>
            <a:ext cx="87849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Pechadur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wyf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da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gŵyr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Nuw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err="1" smtClean="0">
                <a:latin typeface="+mj-lt"/>
              </a:rPr>
              <a:t>Llawn</a:t>
            </a:r>
            <a:r>
              <a:rPr lang="en-GB" sz="4000" dirty="0" smtClean="0">
                <a:latin typeface="+mj-lt"/>
              </a:rPr>
              <a:t> o </a:t>
            </a:r>
            <a:r>
              <a:rPr lang="en-GB" sz="4000" dirty="0" err="1" smtClean="0">
                <a:latin typeface="+mj-lt"/>
              </a:rPr>
              <a:t>archollion</a:t>
            </a:r>
            <a:r>
              <a:rPr lang="en-GB" sz="4000" dirty="0" smtClean="0">
                <a:latin typeface="+mj-lt"/>
              </a:rPr>
              <a:t> o bob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mewn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eisiau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</a:t>
            </a:r>
            <a:r>
              <a:rPr lang="en-GB" sz="4000" dirty="0" err="1" smtClean="0">
                <a:latin typeface="+mj-lt"/>
              </a:rPr>
              <a:t>waed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smtClean="0">
                <a:latin typeface="+mj-lt"/>
              </a:rPr>
              <a:t>y </a:t>
            </a:r>
            <a:r>
              <a:rPr lang="en-GB" sz="4000" dirty="0" err="1" smtClean="0">
                <a:latin typeface="+mj-lt"/>
              </a:rPr>
              <a:t>groes</a:t>
            </a:r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Bob </a:t>
            </a:r>
            <a:r>
              <a:rPr lang="en-GB" sz="4000" dirty="0" err="1" smtClean="0">
                <a:latin typeface="+mj-lt"/>
              </a:rPr>
              <a:t>munud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awr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nos</a:t>
            </a:r>
            <a:r>
              <a:rPr lang="en-GB" sz="4000" dirty="0" smtClean="0">
                <a:latin typeface="+mj-lt"/>
              </a:rPr>
              <a:t>!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Yng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nganol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cyfyngderau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lu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myrddiwn</a:t>
            </a:r>
            <a:r>
              <a:rPr lang="en-GB" sz="4000" dirty="0" smtClean="0">
                <a:latin typeface="+mj-lt"/>
              </a:rPr>
              <a:t> o </a:t>
            </a:r>
            <a:r>
              <a:rPr lang="en-GB" sz="4000" dirty="0" err="1" smtClean="0">
                <a:latin typeface="+mj-lt"/>
              </a:rPr>
              <a:t>ofidiau</a:t>
            </a:r>
            <a:r>
              <a:rPr lang="en-GB" sz="4000" dirty="0" smtClean="0">
                <a:latin typeface="+mj-lt"/>
              </a:rPr>
              <a:t> du,</a:t>
            </a:r>
          </a:p>
          <a:p>
            <a:r>
              <a:rPr lang="en-GB" sz="4000" dirty="0" smtClean="0">
                <a:latin typeface="+mj-lt"/>
              </a:rPr>
              <a:t>Gad </a:t>
            </a:r>
            <a:r>
              <a:rPr lang="en-GB" sz="4000" dirty="0" err="1" smtClean="0">
                <a:latin typeface="+mj-lt"/>
              </a:rPr>
              <a:t>imi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roddi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pwys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mhen</a:t>
            </a:r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I </a:t>
            </a:r>
            <a:r>
              <a:rPr lang="en-GB" sz="4000" dirty="0" err="1" smtClean="0">
                <a:latin typeface="+mj-lt"/>
              </a:rPr>
              <a:t>orffwys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fynwes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wen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20080" y="332656"/>
            <a:ext cx="8172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endParaRPr lang="en-GB" sz="4000" dirty="0" smtClean="0">
              <a:solidFill>
                <a:srgbClr val="FFFFFF"/>
              </a:solidFill>
              <a:latin typeface="Arial"/>
            </a:endParaRPr>
          </a:p>
          <a:p>
            <a:pPr lvl="0"/>
            <a:r>
              <a:rPr lang="en-GB" sz="4000" dirty="0" smtClean="0">
                <a:solidFill>
                  <a:srgbClr val="FFFFFF"/>
                </a:solidFill>
                <a:latin typeface="Arial"/>
              </a:rPr>
              <a:t>Gad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imi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dreulio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'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nyddiau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i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gyd</a:t>
            </a:r>
            <a:endParaRPr lang="en-GB" sz="4000" dirty="0" smtClean="0">
              <a:solidFill>
                <a:srgbClr val="FFFFFF"/>
              </a:solidFill>
              <a:latin typeface="Arial"/>
            </a:endParaRPr>
          </a:p>
          <a:p>
            <a:pPr lvl="0"/>
            <a:r>
              <a:rPr lang="en-GB" sz="4000" dirty="0" smtClean="0">
                <a:solidFill>
                  <a:srgbClr val="FFFFFF"/>
                </a:solidFill>
                <a:latin typeface="Arial"/>
              </a:rPr>
              <a:t>I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edrych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ar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dy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ŵyneb-pryd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;</a:t>
            </a:r>
          </a:p>
          <a:p>
            <a:pPr lvl="0"/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Difyrru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f'oes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o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awr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i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awr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,</a:t>
            </a:r>
            <a:endParaRPr lang="en-GB" sz="4000" dirty="0" smtClean="0">
              <a:solidFill>
                <a:srgbClr val="FFFFFF"/>
              </a:solidFill>
              <a:latin typeface="Arial"/>
            </a:endParaRPr>
          </a:p>
          <a:p>
            <a:pPr lvl="0"/>
            <a:r>
              <a:rPr lang="en-GB" sz="4000" dirty="0" smtClean="0">
                <a:solidFill>
                  <a:srgbClr val="FFFFFF"/>
                </a:solidFill>
                <a:latin typeface="Arial"/>
              </a:rPr>
              <a:t>I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garu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fy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Eiriolwr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4000" dirty="0" err="1" smtClean="0">
                <a:solidFill>
                  <a:srgbClr val="FFFFFF"/>
                </a:solidFill>
                <a:latin typeface="Arial"/>
              </a:rPr>
              <a:t>mawr</a:t>
            </a:r>
            <a:r>
              <a:rPr lang="en-GB" sz="4000" dirty="0" smtClean="0">
                <a:solidFill>
                  <a:srgbClr val="FFFFFF"/>
                </a:solidFill>
                <a:latin typeface="Arial"/>
              </a:rPr>
              <a:t>.</a:t>
            </a:r>
            <a:endParaRPr lang="en-GB" sz="4000" dirty="0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465313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1484</TotalTime>
  <Words>90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514</cp:revision>
  <dcterms:modified xsi:type="dcterms:W3CDTF">2015-06-23T09:38:36Z</dcterms:modified>
</cp:coreProperties>
</file>