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146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476672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Duw</a:t>
            </a:r>
            <a:r>
              <a:rPr lang="en-GB" sz="4000" dirty="0" smtClean="0">
                <a:latin typeface="+mj-lt"/>
              </a:rPr>
              <a:t>! </a:t>
            </a:r>
            <a:r>
              <a:rPr lang="en-GB" sz="4000" dirty="0" err="1" smtClean="0">
                <a:latin typeface="+mj-lt"/>
              </a:rPr>
              <a:t>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mor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eang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waith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llanw'r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greadigaeth</a:t>
            </a:r>
            <a:r>
              <a:rPr lang="en-GB" sz="4000" dirty="0" smtClean="0">
                <a:latin typeface="+mj-lt"/>
              </a:rPr>
              <a:t> faith,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'D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 dim </a:t>
            </a:r>
            <a:r>
              <a:rPr lang="en-GB" sz="4000" dirty="0" err="1" smtClean="0">
                <a:latin typeface="+mj-lt"/>
              </a:rPr>
              <a:t>drwy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waith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ddwylaw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oll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At </a:t>
            </a:r>
            <a:r>
              <a:rPr lang="en-GB" sz="4000" dirty="0" err="1" smtClean="0">
                <a:latin typeface="+mj-lt"/>
              </a:rPr>
              <a:t>gadw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dyn</a:t>
            </a:r>
            <a:r>
              <a:rPr lang="en-GB" sz="4000" dirty="0" smtClean="0">
                <a:latin typeface="+mj-lt"/>
              </a:rPr>
              <a:t> fu </a:t>
            </a:r>
            <a:r>
              <a:rPr lang="en-GB" sz="4000" dirty="0" err="1" smtClean="0">
                <a:latin typeface="+mj-lt"/>
              </a:rPr>
              <a:t>gynt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goll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Dyma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d'anfeidrol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ras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eitha'n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daenu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maes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lythrennau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d'enw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gawn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dangos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yma'n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llawn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20080" y="332656"/>
            <a:ext cx="8172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Galfari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rhwng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daer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nef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Llewyrchodd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ogoniant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Ef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Un haul </a:t>
            </a:r>
            <a:r>
              <a:rPr lang="en-GB" sz="4000" dirty="0" err="1" smtClean="0">
                <a:latin typeface="+mj-lt"/>
              </a:rPr>
              <a:t>ymguddiodd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prynhawn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llall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wnaed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eglur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iawn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Pa </a:t>
            </a:r>
            <a:r>
              <a:rPr lang="en-GB" sz="4000" dirty="0" err="1" smtClean="0">
                <a:latin typeface="+mj-lt"/>
              </a:rPr>
              <a:t>ddawn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Duwdod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ysgrifen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>?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Beth </a:t>
            </a:r>
            <a:r>
              <a:rPr lang="en-GB" sz="4000" dirty="0" err="1" smtClean="0">
                <a:latin typeface="+mj-lt"/>
              </a:rPr>
              <a:t>allsai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ddangos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wyt</a:t>
            </a:r>
            <a:r>
              <a:rPr lang="en-GB" sz="4000" dirty="0" smtClean="0">
                <a:latin typeface="+mj-lt"/>
              </a:rPr>
              <a:t> Ti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well nag </a:t>
            </a:r>
            <a:r>
              <a:rPr lang="en-GB" sz="4000" dirty="0" err="1" smtClean="0">
                <a:latin typeface="+mj-lt"/>
              </a:rPr>
              <a:t>angau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Calfari</a:t>
            </a:r>
            <a:r>
              <a:rPr lang="en-GB" sz="4000" dirty="0" smtClean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630773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1483</TotalTime>
  <Words>28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513</cp:revision>
  <dcterms:modified xsi:type="dcterms:W3CDTF">2015-06-23T09:32:04Z</dcterms:modified>
</cp:coreProperties>
</file>