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73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-183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Llawlyfr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Moliant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Newydd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121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043608" y="620688"/>
            <a:ext cx="806489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err="1" smtClean="0">
                <a:latin typeface="+mj-lt"/>
              </a:rPr>
              <a:t>Darfu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nerth</a:t>
            </a:r>
            <a:r>
              <a:rPr lang="en-GB" sz="4000" dirty="0" smtClean="0">
                <a:latin typeface="+mj-lt"/>
              </a:rPr>
              <a:t>, '</a:t>
            </a:r>
            <a:r>
              <a:rPr lang="en-GB" sz="4000" dirty="0" err="1" smtClean="0">
                <a:latin typeface="+mj-lt"/>
              </a:rPr>
              <a:t>rwy'n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llwfwrhau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O! </a:t>
            </a:r>
            <a:r>
              <a:rPr lang="en-GB" sz="4000" dirty="0" err="1" smtClean="0">
                <a:latin typeface="+mj-lt"/>
              </a:rPr>
              <a:t>gwêl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glau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smtClean="0">
                <a:latin typeface="+mj-lt"/>
              </a:rPr>
              <a:t>f'anghenraid</a:t>
            </a:r>
            <a:r>
              <a:rPr lang="en-GB" sz="4000" dirty="0" smtClean="0">
                <a:latin typeface="+mj-lt"/>
              </a:rPr>
              <a:t>;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Nerth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mawr</a:t>
            </a:r>
            <a:r>
              <a:rPr lang="en-GB" sz="4000" dirty="0" smtClean="0">
                <a:latin typeface="+mj-lt"/>
              </a:rPr>
              <a:t>, </a:t>
            </a:r>
            <a:r>
              <a:rPr lang="en-GB" sz="4000" dirty="0" err="1" smtClean="0">
                <a:latin typeface="+mj-lt"/>
              </a:rPr>
              <a:t>difesur</a:t>
            </a:r>
            <a:r>
              <a:rPr lang="en-GB" sz="4000" dirty="0" smtClean="0">
                <a:latin typeface="+mj-lt"/>
              </a:rPr>
              <a:t>, </a:t>
            </a:r>
            <a:r>
              <a:rPr lang="en-GB" sz="4000" dirty="0" err="1" smtClean="0">
                <a:latin typeface="+mj-lt"/>
              </a:rPr>
              <a:t>fel</a:t>
            </a:r>
            <a:r>
              <a:rPr lang="en-GB" sz="4000" dirty="0" smtClean="0">
                <a:latin typeface="+mj-lt"/>
              </a:rPr>
              <a:t> y </a:t>
            </a:r>
            <a:r>
              <a:rPr lang="en-GB" sz="4000" dirty="0" err="1" smtClean="0">
                <a:latin typeface="+mj-lt"/>
              </a:rPr>
              <a:t>môr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A </a:t>
            </a:r>
            <a:r>
              <a:rPr lang="en-GB" sz="4000" dirty="0" err="1" smtClean="0">
                <a:latin typeface="+mj-lt"/>
              </a:rPr>
              <a:t>feddi'n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stôr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i'r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gweiniaid</a:t>
            </a:r>
            <a:r>
              <a:rPr lang="en-GB" sz="4000" dirty="0" smtClean="0">
                <a:latin typeface="+mj-lt"/>
              </a:rPr>
              <a:t>.</a:t>
            </a:r>
          </a:p>
          <a:p>
            <a:endParaRPr lang="en-GB" sz="4000" dirty="0" smtClean="0">
              <a:latin typeface="+mj-lt"/>
            </a:endParaRPr>
          </a:p>
          <a:p>
            <a:r>
              <a:rPr lang="en-GB" sz="4000" dirty="0" err="1" smtClean="0">
                <a:latin typeface="+mj-lt"/>
              </a:rPr>
              <a:t>Ti'm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tynaist</a:t>
            </a:r>
            <a:r>
              <a:rPr lang="en-GB" sz="4000" dirty="0" smtClean="0">
                <a:latin typeface="+mj-lt"/>
              </a:rPr>
              <a:t> i o </a:t>
            </a:r>
            <a:r>
              <a:rPr lang="en-GB" sz="4000" dirty="0" err="1" smtClean="0">
                <a:latin typeface="+mj-lt"/>
              </a:rPr>
              <a:t>ganol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tân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A mi </a:t>
            </a:r>
            <a:r>
              <a:rPr lang="en-GB" sz="4000" dirty="0" err="1" smtClean="0">
                <a:latin typeface="+mj-lt"/>
              </a:rPr>
              <a:t>o'r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blaen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ofni</a:t>
            </a:r>
            <a:r>
              <a:rPr lang="en-GB" sz="4000" dirty="0" smtClean="0">
                <a:latin typeface="+mj-lt"/>
              </a:rPr>
              <a:t>;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Gwna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hynny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eto'r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funud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hon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Mae </a:t>
            </a:r>
            <a:r>
              <a:rPr lang="en-GB" sz="4000" dirty="0" err="1" smtClean="0">
                <a:latin typeface="+mj-lt"/>
              </a:rPr>
              <a:t>f'enaid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bron</a:t>
            </a:r>
            <a:r>
              <a:rPr lang="en-GB" sz="4000" dirty="0" smtClean="0">
                <a:latin typeface="+mj-lt"/>
              </a:rPr>
              <a:t> â </a:t>
            </a:r>
            <a:r>
              <a:rPr lang="en-GB" sz="4000" dirty="0" err="1" smtClean="0">
                <a:latin typeface="+mj-lt"/>
              </a:rPr>
              <a:t>threngi</a:t>
            </a:r>
            <a:r>
              <a:rPr lang="en-GB" sz="4000" dirty="0" smtClean="0">
                <a:latin typeface="+mj-lt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 rot="16200000">
            <a:off x="8028384" y="61144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Wingdings 3" pitchFamily="18" charset="2"/>
              </a:rPr>
              <a:t>q</a:t>
            </a:r>
            <a:endParaRPr lang="en-GB" dirty="0">
              <a:latin typeface="Wingdings 3" pitchFamily="18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115616" y="332656"/>
            <a:ext cx="802838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GB" sz="4000" dirty="0" smtClean="0">
              <a:latin typeface="+mj-lt"/>
            </a:endParaRPr>
          </a:p>
          <a:p>
            <a:r>
              <a:rPr lang="en-GB" sz="4000" dirty="0" smtClean="0">
                <a:latin typeface="+mj-lt"/>
              </a:rPr>
              <a:t>Mi </a:t>
            </a:r>
            <a:r>
              <a:rPr lang="en-GB" sz="4000" dirty="0" err="1" smtClean="0">
                <a:latin typeface="+mj-lt"/>
              </a:rPr>
              <a:t>bwysaf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atat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eto'n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nes</a:t>
            </a:r>
            <a:r>
              <a:rPr lang="en-GB" sz="4000" dirty="0" smtClean="0">
                <a:latin typeface="+mj-lt"/>
              </a:rPr>
              <a:t>;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Pa les </a:t>
            </a:r>
            <a:r>
              <a:rPr lang="en-GB" sz="4000" dirty="0" err="1" smtClean="0">
                <a:latin typeface="+mj-lt"/>
              </a:rPr>
              <a:t>im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ddigalonni</a:t>
            </a:r>
            <a:r>
              <a:rPr lang="en-GB" sz="4000" dirty="0" smtClean="0">
                <a:latin typeface="+mj-lt"/>
              </a:rPr>
              <a:t>?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Mae </a:t>
            </a:r>
            <a:r>
              <a:rPr lang="en-GB" sz="4000" dirty="0" err="1" smtClean="0">
                <a:latin typeface="+mj-lt"/>
              </a:rPr>
              <a:t>sôn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amdanat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mhob</a:t>
            </a:r>
            <a:r>
              <a:rPr lang="en-GB" sz="4000" dirty="0" smtClean="0">
                <a:latin typeface="+mj-lt"/>
              </a:rPr>
              <a:t> man,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codi'r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gwan</a:t>
            </a:r>
            <a:r>
              <a:rPr lang="en-GB" sz="4000" dirty="0" smtClean="0">
                <a:latin typeface="+mj-lt"/>
              </a:rPr>
              <a:t> i </a:t>
            </a:r>
            <a:r>
              <a:rPr lang="en-GB" sz="4000" dirty="0" err="1" smtClean="0">
                <a:latin typeface="+mj-lt"/>
              </a:rPr>
              <a:t>fyny</a:t>
            </a:r>
            <a:r>
              <a:rPr lang="en-GB" sz="4000" dirty="0" smtClean="0">
                <a:latin typeface="+mj-lt"/>
              </a:rPr>
              <a:t>.</a:t>
            </a:r>
            <a:endParaRPr lang="en-GB" sz="4000" dirty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23928" y="6453336"/>
            <a:ext cx="50760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y-GB" sz="1400" dirty="0" smtClean="0">
                <a:latin typeface="+mj-lt"/>
              </a:rPr>
              <a:t>William Williams, Pantycelyn</a:t>
            </a:r>
            <a:endParaRPr lang="en-GB" sz="1400" dirty="0" smtClean="0"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63688" y="4797152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1482</TotalTime>
  <Words>24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Geraint</cp:lastModifiedBy>
  <cp:revision>512</cp:revision>
  <dcterms:modified xsi:type="dcterms:W3CDTF">2015-06-23T09:19:24Z</dcterms:modified>
</cp:coreProperties>
</file>