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565512"/>
            <a:ext cx="86409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Rwyf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cefnfor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rhwyfo</a:t>
            </a:r>
            <a:r>
              <a:rPr lang="en-GB" sz="4000" dirty="0" smtClean="0">
                <a:latin typeface="+mj-lt"/>
              </a:rPr>
              <a:t> am y </a:t>
            </a:r>
            <a:r>
              <a:rPr lang="en-GB" sz="4000" dirty="0" err="1" smtClean="0">
                <a:latin typeface="+mj-lt"/>
              </a:rPr>
              <a:t>lan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Mae’r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enbyd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daw </a:t>
            </a:r>
            <a:r>
              <a:rPr lang="en-GB" sz="4000" dirty="0" err="1" smtClean="0">
                <a:latin typeface="+mj-lt"/>
              </a:rPr>
              <a:t>gwawr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hafan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man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Ni </a:t>
            </a:r>
            <a:r>
              <a:rPr lang="en-GB" sz="4000" dirty="0" err="1" smtClean="0">
                <a:latin typeface="+mj-lt"/>
              </a:rPr>
              <a:t>chollir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monof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ddim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wrth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llyw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ofal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a’i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ryfedd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rym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ceidw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innau’n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fyw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8123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Tangnefedd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un don,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Ngheidwad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dyro’n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Cerydda’r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terfysg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mron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bydd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tawelwch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John Daniel Davies, Blaenau </a:t>
            </a:r>
            <a:r>
              <a:rPr lang="en-GB" sz="1400" dirty="0" err="1" smtClean="0">
                <a:latin typeface="+mj-lt"/>
              </a:rPr>
              <a:t>Ffestiniog</a:t>
            </a:r>
            <a:r>
              <a:rPr lang="en-GB" sz="1400" dirty="0" smtClean="0">
                <a:latin typeface="+mj-lt"/>
              </a:rPr>
              <a:t> (1874 – 1948)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450912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</TotalTime>
  <Words>29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500</cp:revision>
  <dcterms:modified xsi:type="dcterms:W3CDTF">2015-06-22T13:59:44Z</dcterms:modified>
</cp:coreProperties>
</file>