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07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548680"/>
            <a:ext cx="8172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 , </a:t>
            </a:r>
            <a:r>
              <a:rPr lang="en-GB" sz="4000" dirty="0" err="1" smtClean="0">
                <a:latin typeface="+mj-lt"/>
              </a:rPr>
              <a:t>clyw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llef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‘</a:t>
            </a:r>
            <a:r>
              <a:rPr lang="en-GB" sz="4000" dirty="0" err="1" smtClean="0">
                <a:latin typeface="+mj-lt"/>
              </a:rPr>
              <a:t>Rwy’n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addef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draed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fynych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wrthod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cu,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Dirmygu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waed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gobaith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f’enaid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Wrth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mhwn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haeddiant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aberth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mywyd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8123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thrwy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Gall </a:t>
            </a:r>
            <a:r>
              <a:rPr lang="en-GB" sz="4000" dirty="0" err="1" smtClean="0">
                <a:latin typeface="+mj-lt"/>
              </a:rPr>
              <a:t>pawb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Am </a:t>
            </a:r>
            <a:r>
              <a:rPr lang="en-GB" sz="4000" dirty="0" err="1" smtClean="0">
                <a:latin typeface="+mj-lt"/>
              </a:rPr>
              <a:t>hyn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anturiaf</a:t>
            </a:r>
            <a:r>
              <a:rPr lang="en-GB" sz="4000" dirty="0" smtClean="0">
                <a:latin typeface="+mj-lt"/>
              </a:rPr>
              <a:t> at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draed</a:t>
            </a:r>
            <a:r>
              <a:rPr lang="en-GB" sz="4000" dirty="0" smtClean="0">
                <a:latin typeface="+mj-lt"/>
              </a:rPr>
              <a:t>-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annwyl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Geidwad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Ni </a:t>
            </a:r>
            <a:r>
              <a:rPr lang="en-GB" sz="4000" dirty="0" err="1" smtClean="0">
                <a:latin typeface="+mj-lt"/>
              </a:rPr>
              <a:t>wrthyd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neb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ddaw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air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ddi-lyth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symud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mynyddoedd</a:t>
            </a:r>
            <a:r>
              <a:rPr lang="en-GB" sz="4000" dirty="0" smtClean="0">
                <a:latin typeface="+mj-lt"/>
              </a:rPr>
              <a:t> draw,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Saif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gyfamod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byth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65055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Charles Wesley, </a:t>
            </a:r>
            <a:r>
              <a:rPr lang="en-GB" sz="1400" dirty="0" err="1" smtClean="0">
                <a:latin typeface="+mj-lt"/>
              </a:rPr>
              <a:t>cyf</a:t>
            </a:r>
            <a:r>
              <a:rPr lang="en-GB" sz="1400" dirty="0" smtClean="0">
                <a:latin typeface="+mj-lt"/>
              </a:rPr>
              <a:t>. John Bryan (1770-1856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50513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1450</TotalTime>
  <Words>29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498</cp:revision>
  <dcterms:modified xsi:type="dcterms:W3CDTF">2015-06-22T13:34:27Z</dcterms:modified>
</cp:coreProperties>
</file>