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10"/>
  </p:notesMasterIdLst>
  <p:sldIdLst>
    <p:sldId id="572" r:id="rId2"/>
    <p:sldId id="584" r:id="rId3"/>
    <p:sldId id="590" r:id="rId4"/>
    <p:sldId id="588" r:id="rId5"/>
    <p:sldId id="591" r:id="rId6"/>
    <p:sldId id="589" r:id="rId7"/>
    <p:sldId id="592" r:id="rId8"/>
    <p:sldId id="593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627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72208" y="788506"/>
            <a:ext cx="586814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Fe chwythodd yr awel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ar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Gymru drachefn,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clodforwn di, Arglwydd,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fod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gwyrth yn dy drefn: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dihunaist ni'r meirwon,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a'n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codi drwy ffydd,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throi ein hwynebau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degwch y dydd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5496" y="620688"/>
            <a:ext cx="91085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Molwn di, molwn di'n un teulu ynghyd,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molwn di, molwn di, a'n cân dros y byd;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cydweithiwn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, cydgerddwn,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cydfolwn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gan fyw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i roi iti'r cyfan, ein Harglwydd a'n Duw.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0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016224" y="692696"/>
            <a:ext cx="550810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Diolchwn am lwybrau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gerddem ni gynt,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fe fuost yn gwmni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nerth ar ein hynt;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anfonaist ni'n dystion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i'n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ffyrdd ar wahân,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fflam yr Efengyl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roist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ynom yn dân.</a:t>
            </a:r>
          </a:p>
        </p:txBody>
      </p:sp>
    </p:spTree>
    <p:extLst>
      <p:ext uri="{BB962C8B-B14F-4D97-AF65-F5344CB8AC3E}">
        <p14:creationId xmlns:p14="http://schemas.microsoft.com/office/powerpoint/2010/main" val="12897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5496" y="620688"/>
            <a:ext cx="91085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Molwn di, molwn di'n un teulu ynghyd,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molwn di, molwn di, a'n cân dros y byd;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cydweithiwn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, cydgerddwn,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cydfolwn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gan fyw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i roi iti'r cyfan, ein Harglwydd a'n Duw.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2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72208" y="692696"/>
            <a:ext cx="59401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Fe gawsom dy gysur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wrth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rodio drwy'r glyn,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ac oriau gorfoledd,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a'n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traed ar y bryn,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pan fyddem fel plant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yn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cael cydio'n dy law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i syllu ar wynfyd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ddinas o draw.</a:t>
            </a:r>
          </a:p>
        </p:txBody>
      </p:sp>
    </p:spTree>
    <p:extLst>
      <p:ext uri="{BB962C8B-B14F-4D97-AF65-F5344CB8AC3E}">
        <p14:creationId xmlns:p14="http://schemas.microsoft.com/office/powerpoint/2010/main" val="387311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5496" y="620688"/>
            <a:ext cx="91085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Molwn di, molwn di'n un teulu ynghyd,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molwn di, molwn di, a'n cân dros y byd;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cydweithiwn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, cydgerddwn,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cydfolwn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gan fyw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i roi iti'r cyfan, ein Harglwydd a'n Duw.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8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584176" y="620688"/>
            <a:ext cx="658822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Ond heddiw dy glodydd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ganwn i gyd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am iti ein tynnu'n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teulu ynghyd: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cydweithiwn, cydgerddwn, cydfolwn gan fyw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i roi iti'r cyfan,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ein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Harglwydd a'n Duw.</a:t>
            </a:r>
          </a:p>
        </p:txBody>
      </p:sp>
    </p:spTree>
    <p:extLst>
      <p:ext uri="{BB962C8B-B14F-4D97-AF65-F5344CB8AC3E}">
        <p14:creationId xmlns:p14="http://schemas.microsoft.com/office/powerpoint/2010/main" val="337934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5496" y="620688"/>
            <a:ext cx="91085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Molwn di, molwn di'n un teulu ynghyd,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molwn di, molwn di, a'n cân dros y byd;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cydweithiwn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, cydgerddwn,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cydfolwn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gan fyw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i roi iti'r cyfan, ein Harglwydd a'n Duw.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95736" y="422108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292080" y="6474822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+mj-lt"/>
              </a:rPr>
              <a:t>JOHN GWILYM JONES</a:t>
            </a:r>
            <a:endParaRPr lang="en-GB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1336</TotalTime>
  <Words>240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464</cp:revision>
  <dcterms:modified xsi:type="dcterms:W3CDTF">2015-02-13T04:22:29Z</dcterms:modified>
</cp:coreProperties>
</file>