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72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9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601</a:t>
            </a:r>
          </a:p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Grym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Mawl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2: 122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7504" y="14759"/>
            <a:ext cx="8893175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disgyn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disgyn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golch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cod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disgyn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50491" y="580367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59632" y="6093296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Daniel </a:t>
            </a:r>
            <a:r>
              <a:rPr lang="en-US" sz="1400" dirty="0">
                <a:latin typeface="+mj-lt"/>
              </a:rPr>
              <a:t>I</a:t>
            </a:r>
            <a:r>
              <a:rPr lang="en-US" sz="1400" dirty="0" smtClean="0">
                <a:latin typeface="+mj-lt"/>
              </a:rPr>
              <a:t>verson: </a:t>
            </a:r>
            <a:r>
              <a:rPr lang="en-US" sz="1400" dirty="0">
                <a:latin typeface="+mj-lt"/>
              </a:rPr>
              <a:t>Spirit of the living God 1890-1977 </a:t>
            </a:r>
            <a:endParaRPr lang="en-US" sz="1400" dirty="0" smtClean="0">
              <a:latin typeface="+mj-lt"/>
            </a:endParaRPr>
          </a:p>
          <a:p>
            <a:pPr algn="r"/>
            <a:r>
              <a:rPr lang="en-US" sz="1400" dirty="0" err="1" smtClean="0">
                <a:latin typeface="+mj-lt"/>
              </a:rPr>
              <a:t>Cyfieithiad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Awdurdodedig</a:t>
            </a:r>
            <a:r>
              <a:rPr lang="en-US" sz="1400" dirty="0">
                <a:latin typeface="+mj-lt"/>
              </a:rPr>
              <a:t>: IDDO EF/R. Glyn Jones</a:t>
            </a:r>
          </a:p>
          <a:p>
            <a:pPr algn="r"/>
            <a:r>
              <a:rPr lang="en-US" sz="1400" dirty="0" err="1">
                <a:latin typeface="+mj-lt"/>
              </a:rPr>
              <a:t>Hawlfraint</a:t>
            </a:r>
            <a:r>
              <a:rPr lang="en-US" sz="1400" dirty="0">
                <a:latin typeface="+mj-lt"/>
              </a:rPr>
              <a:t> © 1935, </a:t>
            </a:r>
            <a:r>
              <a:rPr lang="en-US" sz="1400" dirty="0" err="1">
                <a:latin typeface="+mj-lt"/>
              </a:rPr>
              <a:t>Adnewyddwyd</a:t>
            </a:r>
            <a:r>
              <a:rPr lang="en-US" sz="1400" dirty="0">
                <a:latin typeface="+mj-lt"/>
              </a:rPr>
              <a:t> 1963 Birdwing </a:t>
            </a:r>
            <a:r>
              <a:rPr lang="en-US" sz="1400" dirty="0" smtClean="0">
                <a:latin typeface="+mj-lt"/>
              </a:rPr>
              <a:t>Music. </a:t>
            </a:r>
            <a:r>
              <a:rPr lang="en-US" sz="1400" dirty="0" err="1" smtClean="0">
                <a:latin typeface="+mj-lt"/>
              </a:rPr>
              <a:t>Gweinyddir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CopyCare</a:t>
            </a:r>
            <a:r>
              <a:rPr lang="en-US" sz="1400" dirty="0">
                <a:latin typeface="+mj-lt"/>
              </a:rPr>
              <a:t>.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</TotalTime>
  <Words>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408</cp:revision>
  <dcterms:modified xsi:type="dcterms:W3CDTF">2015-06-22T14:03:14Z</dcterms:modified>
</cp:coreProperties>
</file>