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9" r:id="rId2"/>
    <p:sldId id="42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532993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Caraf</a:t>
            </a:r>
            <a:r>
              <a:rPr lang="en-US" sz="4000" dirty="0" smtClean="0">
                <a:latin typeface="+mj-lt"/>
              </a:rPr>
              <a:t> yr haul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wên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yr haul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lonni'r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Caraf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uwchben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sgubo'r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Caraf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glaw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ddagrau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glaw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olchi'r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122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388977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Caraf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sêr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golau'r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stryd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sêr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lampau'r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Caraf</a:t>
            </a:r>
            <a:r>
              <a:rPr lang="en-US" sz="4000" dirty="0" smtClean="0">
                <a:latin typeface="+mj-lt"/>
              </a:rPr>
              <a:t> y coed </a:t>
            </a:r>
            <a:r>
              <a:rPr lang="en-US" sz="4000" dirty="0" err="1" smtClean="0">
                <a:latin typeface="+mj-lt"/>
              </a:rPr>
              <a:t>a'u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hadar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chwim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gartref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Caraf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creodd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wyrth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fyd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97371" y="6309320"/>
            <a:ext cx="52466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GWEN F. SMITH </a:t>
            </a:r>
            <a:r>
              <a:rPr lang="en-GB" sz="1400" dirty="0" err="1" smtClean="0">
                <a:latin typeface="+mj-lt"/>
              </a:rPr>
              <a:t>efel</a:t>
            </a:r>
            <a:r>
              <a:rPr lang="en-GB" sz="1400" dirty="0" smtClean="0">
                <a:latin typeface="+mj-lt"/>
              </a:rPr>
              <a:t>. JOHN GWILYM JONES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18" y="5805264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</TotalTime>
  <Words>29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122</cp:revision>
  <dcterms:modified xsi:type="dcterms:W3CDTF">2015-01-23T14:35:28Z</dcterms:modified>
</cp:coreProperties>
</file>