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987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1052737"/>
            <a:ext cx="8064896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cy-GB" sz="4000" dirty="0">
                <a:solidFill>
                  <a:schemeClr val="bg1"/>
                </a:solidFill>
              </a:rPr>
              <a:t>Sanctaidd, sanctaidd, sanctaidd,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Arglwydd mawr y byd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Sanctaidd, sanctaidd, sanctaidd,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pawb a'i mawl ynghyd.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80367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C. G. Cairns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E. Cefni Jones, 1871-1972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260648"/>
            <a:ext cx="8568952" cy="216024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cy-GB" sz="4000" dirty="0">
                <a:solidFill>
                  <a:schemeClr val="bg1"/>
                </a:solidFill>
              </a:rPr>
              <a:t>Heb ddechreuad iddo,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y tragwyddol Fod,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ef sy'n llywodraethu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popeth is y rhod</a:t>
            </a:r>
            <a:r>
              <a:rPr lang="cy-GB" sz="4000" dirty="0" smtClean="0">
                <a:solidFill>
                  <a:schemeClr val="bg1"/>
                </a:solidFill>
              </a:rPr>
              <a:t>.</a:t>
            </a:r>
          </a:p>
          <a:p>
            <a:endParaRPr lang="cy-GB" sz="4000" dirty="0" smtClean="0">
              <a:solidFill>
                <a:schemeClr val="bg1"/>
              </a:solidFill>
            </a:endParaRPr>
          </a:p>
          <a:p>
            <a:r>
              <a:rPr lang="cy-GB" sz="4000" dirty="0">
                <a:solidFill>
                  <a:schemeClr val="bg1"/>
                </a:solidFill>
              </a:rPr>
              <a:t>Cariad, nerth, rhyfeddod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dry o'i amgylch ef,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molwch yn dragwyddol</a:t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Arglwydd daer a nef.</a:t>
            </a:r>
          </a:p>
          <a:p>
            <a:endParaRPr lang="cy-GB" sz="4000" dirty="0"/>
          </a:p>
          <a:p>
            <a:endParaRPr lang="cy-GB" sz="4000" dirty="0">
              <a:solidFill>
                <a:schemeClr val="bg1"/>
              </a:solidFill>
            </a:endParaRPr>
          </a:p>
          <a:p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8665</TotalTime>
  <Words>28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797</cp:revision>
  <dcterms:modified xsi:type="dcterms:W3CDTF">2015-04-28T13:04:46Z</dcterms:modified>
</cp:coreProperties>
</file>