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818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560" y="980729"/>
            <a:ext cx="8532439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gras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mawredd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cadarn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law </a:t>
            </a:r>
            <a:r>
              <a:rPr lang="en-US" sz="4000" dirty="0" err="1">
                <a:solidFill>
                  <a:schemeClr val="bg1"/>
                </a:solidFill>
              </a:rPr>
              <a:t>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tu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boed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Eglwys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wir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orfoledd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a </a:t>
            </a:r>
            <a:r>
              <a:rPr lang="en-US" sz="4000" dirty="0" err="1">
                <a:solidFill>
                  <a:schemeClr val="bg1"/>
                </a:solidFill>
              </a:rPr>
              <a:t>grymuster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oddi</a:t>
            </a:r>
            <a:r>
              <a:rPr lang="en-US" sz="4000" dirty="0">
                <a:solidFill>
                  <a:schemeClr val="bg1"/>
                </a:solidFill>
              </a:rPr>
              <a:t> fry: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rho </a:t>
            </a:r>
            <a:r>
              <a:rPr lang="en-US" sz="4000" dirty="0" err="1">
                <a:solidFill>
                  <a:schemeClr val="bg1"/>
                </a:solidFill>
              </a:rPr>
              <a:t>ddoethineb</a:t>
            </a:r>
            <a:r>
              <a:rPr lang="en-US" sz="4000" dirty="0">
                <a:solidFill>
                  <a:schemeClr val="bg1"/>
                </a:solidFill>
              </a:rPr>
              <a:t>, rho </a:t>
            </a:r>
            <a:r>
              <a:rPr lang="en-US" sz="4000" dirty="0" err="1">
                <a:solidFill>
                  <a:schemeClr val="bg1"/>
                </a:solidFill>
              </a:rPr>
              <a:t>wroldeb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'</a:t>
            </a:r>
            <a:r>
              <a:rPr lang="en-US" sz="4000" dirty="0" err="1">
                <a:solidFill>
                  <a:schemeClr val="bg1"/>
                </a:solidFill>
              </a:rPr>
              <a:t>mlaen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gerddwn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hy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99592" y="548681"/>
            <a:ext cx="8064896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Lluoedd</a:t>
            </a:r>
            <a:r>
              <a:rPr lang="en-US" sz="4000" dirty="0">
                <a:solidFill>
                  <a:schemeClr val="bg1"/>
                </a:solidFill>
              </a:rPr>
              <a:t> Satan </a:t>
            </a:r>
            <a:r>
              <a:rPr lang="en-US" sz="4000" dirty="0" err="1">
                <a:solidFill>
                  <a:schemeClr val="bg1"/>
                </a:solidFill>
              </a:rPr>
              <a:t>sydd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ceisio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llwyr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wanhau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hegwan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ffydd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ofnau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lawer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blino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caethiwed</a:t>
            </a:r>
            <a:r>
              <a:rPr lang="en-US" sz="4000" dirty="0">
                <a:solidFill>
                  <a:schemeClr val="bg1"/>
                </a:solidFill>
              </a:rPr>
              <a:t> rho </a:t>
            </a:r>
            <a:r>
              <a:rPr lang="en-US" sz="4000" dirty="0" err="1">
                <a:solidFill>
                  <a:schemeClr val="bg1"/>
                </a:solidFill>
              </a:rPr>
              <a:t>ni'n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rhydd</a:t>
            </a:r>
            <a:r>
              <a:rPr lang="en-US" sz="4000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rho </a:t>
            </a:r>
            <a:r>
              <a:rPr lang="en-US" sz="4000" dirty="0" err="1">
                <a:solidFill>
                  <a:schemeClr val="bg1"/>
                </a:solidFill>
              </a:rPr>
              <a:t>ddoethineb</a:t>
            </a:r>
            <a:r>
              <a:rPr lang="en-US" sz="4000" dirty="0">
                <a:solidFill>
                  <a:schemeClr val="bg1"/>
                </a:solidFill>
              </a:rPr>
              <a:t>, rho </a:t>
            </a:r>
            <a:r>
              <a:rPr lang="en-US" sz="4000" dirty="0" err="1">
                <a:solidFill>
                  <a:schemeClr val="bg1"/>
                </a:solidFill>
              </a:rPr>
              <a:t>wroldeb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nertha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dydd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73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508518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453336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H. E. FOSDICK, 1878-1969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D. B. JONES,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1889-1971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496341"/>
            <a:ext cx="8568952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Dringo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uchelion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wnelom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rhagom</a:t>
            </a:r>
            <a:r>
              <a:rPr lang="en-US" sz="4000" dirty="0">
                <a:solidFill>
                  <a:schemeClr val="bg1"/>
                </a:solidFill>
              </a:rPr>
              <a:t> awn </a:t>
            </a:r>
            <a:r>
              <a:rPr lang="en-US" sz="4000" dirty="0" err="1">
                <a:solidFill>
                  <a:schemeClr val="bg1"/>
                </a:solidFill>
              </a:rPr>
              <a:t>drwy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rwystrau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maith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rhyddid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gwiw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ddynion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drwom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fyddo'n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goron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gwaith</a:t>
            </a:r>
            <a:r>
              <a:rPr lang="en-US" sz="4000" dirty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rho </a:t>
            </a:r>
            <a:r>
              <a:rPr lang="en-US" sz="4000" dirty="0" err="1">
                <a:solidFill>
                  <a:schemeClr val="bg1"/>
                </a:solidFill>
              </a:rPr>
              <a:t>ddoethineb</a:t>
            </a:r>
            <a:r>
              <a:rPr lang="en-US" sz="4000" dirty="0">
                <a:solidFill>
                  <a:schemeClr val="bg1"/>
                </a:solidFill>
              </a:rPr>
              <a:t>, rho </a:t>
            </a:r>
            <a:r>
              <a:rPr lang="en-US" sz="4000" dirty="0" err="1">
                <a:solidFill>
                  <a:schemeClr val="bg1"/>
                </a:solidFill>
              </a:rPr>
              <a:t>wroldeb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inni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beunydd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taith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8661</TotalTime>
  <Words>40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795</cp:revision>
  <dcterms:modified xsi:type="dcterms:W3CDTF">2015-02-19T03:28:37Z</dcterms:modified>
</cp:coreProperties>
</file>