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808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11560" y="476672"/>
            <a:ext cx="8208912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O </a:t>
            </a:r>
            <a:r>
              <a:rPr lang="en-US" sz="4000" dirty="0" err="1">
                <a:solidFill>
                  <a:schemeClr val="bg1"/>
                </a:solidFill>
              </a:rPr>
              <a:t>maddau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ni</a:t>
            </a:r>
            <a:r>
              <a:rPr lang="en-US" sz="4000" dirty="0">
                <a:solidFill>
                  <a:schemeClr val="bg1"/>
                </a:solidFill>
              </a:rPr>
              <a:t>, Dad </a:t>
            </a:r>
            <a:r>
              <a:rPr lang="en-US" sz="4000" dirty="0" err="1">
                <a:solidFill>
                  <a:schemeClr val="bg1"/>
                </a:solidFill>
              </a:rPr>
              <a:t>pob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llwyth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am </a:t>
            </a:r>
            <a:r>
              <a:rPr lang="en-US" sz="4000" dirty="0" err="1">
                <a:solidFill>
                  <a:schemeClr val="bg1"/>
                </a:solidFill>
              </a:rPr>
              <a:t>fod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mor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fyddar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heb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ddewis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gwrando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cwyn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blant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o </a:t>
            </a:r>
            <a:r>
              <a:rPr lang="en-US" sz="4000" dirty="0" err="1">
                <a:solidFill>
                  <a:schemeClr val="bg1"/>
                </a:solidFill>
              </a:rPr>
              <a:t>warth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trydydd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byd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At </a:t>
            </a:r>
            <a:r>
              <a:rPr lang="en-US" sz="4000" dirty="0" err="1">
                <a:solidFill>
                  <a:schemeClr val="bg1"/>
                </a:solidFill>
              </a:rPr>
              <a:t>fyrddau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neithiorau</a:t>
            </a:r>
            <a:r>
              <a:rPr lang="en-US" sz="4000" dirty="0">
                <a:solidFill>
                  <a:schemeClr val="bg1"/>
                </a:solidFill>
              </a:rPr>
              <a:t> bras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daw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llef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cythlwng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hwy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meddala'n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wnawn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eu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diystyru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mwy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616530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74682" y="6309320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J. DENNIS JONES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34346" y="332656"/>
            <a:ext cx="7498094" cy="307667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Ni </a:t>
            </a:r>
            <a:r>
              <a:rPr lang="en-US" sz="4000" dirty="0" err="1">
                <a:solidFill>
                  <a:schemeClr val="bg1"/>
                </a:solidFill>
              </a:rPr>
              <a:t>chawsant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hwy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tho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thân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gysur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rhag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hin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na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chymorth</a:t>
            </a:r>
            <a:r>
              <a:rPr lang="en-US" sz="4000" dirty="0">
                <a:solidFill>
                  <a:schemeClr val="bg1"/>
                </a:solidFill>
              </a:rPr>
              <a:t> un </a:t>
            </a:r>
            <a:r>
              <a:rPr lang="en-US" sz="4000" dirty="0" err="1">
                <a:solidFill>
                  <a:schemeClr val="bg1"/>
                </a:solidFill>
              </a:rPr>
              <a:t>lliniarus</a:t>
            </a:r>
            <a:r>
              <a:rPr lang="en-US" sz="4000" dirty="0">
                <a:solidFill>
                  <a:schemeClr val="bg1"/>
                </a:solidFill>
              </a:rPr>
              <a:t> law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ing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poenau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blin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Rhag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cyfarwyddo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wrth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gweld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bob </a:t>
            </a:r>
            <a:r>
              <a:rPr lang="en-US" sz="4000" dirty="0" err="1">
                <a:solidFill>
                  <a:schemeClr val="bg1"/>
                </a:solidFill>
              </a:rPr>
              <a:t>hwyrnos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gwared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ni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pe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cysgem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heb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gofio'r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rhain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anghofiem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Galfarî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8632</TotalTime>
  <Words>25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776</cp:revision>
  <dcterms:modified xsi:type="dcterms:W3CDTF">2015-02-19T02:59:05Z</dcterms:modified>
</cp:coreProperties>
</file>