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9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40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799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28192" y="836713"/>
            <a:ext cx="6228184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3900" dirty="0">
                <a:solidFill>
                  <a:schemeClr val="bg1"/>
                </a:solidFill>
              </a:rPr>
              <a:t>O </a:t>
            </a:r>
            <a:r>
              <a:rPr lang="en-US" sz="3900" dirty="0" err="1">
                <a:solidFill>
                  <a:schemeClr val="bg1"/>
                </a:solidFill>
              </a:rPr>
              <a:t>Dduw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  <a:r>
              <a:rPr lang="en-US" sz="3900" dirty="0" err="1">
                <a:solidFill>
                  <a:schemeClr val="bg1"/>
                </a:solidFill>
              </a:rPr>
              <a:t>clyw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fy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nghri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O </a:t>
            </a:r>
            <a:r>
              <a:rPr lang="en-US" sz="3900" dirty="0" err="1">
                <a:solidFill>
                  <a:schemeClr val="bg1"/>
                </a:solidFill>
              </a:rPr>
              <a:t>Dduw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  <a:r>
              <a:rPr lang="en-US" sz="3900" dirty="0" err="1">
                <a:solidFill>
                  <a:schemeClr val="bg1"/>
                </a:solidFill>
              </a:rPr>
              <a:t>clyw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fy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nghri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 err="1">
                <a:solidFill>
                  <a:schemeClr val="bg1"/>
                </a:solidFill>
              </a:rPr>
              <a:t>galw</a:t>
            </a:r>
            <a:r>
              <a:rPr lang="en-US" sz="3900" dirty="0">
                <a:solidFill>
                  <a:schemeClr val="bg1"/>
                </a:solidFill>
              </a:rPr>
              <a:t> '</a:t>
            </a:r>
            <a:r>
              <a:rPr lang="en-US" sz="3900" dirty="0" err="1">
                <a:solidFill>
                  <a:schemeClr val="bg1"/>
                </a:solidFill>
              </a:rPr>
              <a:t>rwyf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  <a:r>
              <a:rPr lang="en-US" sz="3900" dirty="0" err="1">
                <a:solidFill>
                  <a:schemeClr val="bg1"/>
                </a:solidFill>
              </a:rPr>
              <a:t>ateb</a:t>
            </a:r>
            <a:r>
              <a:rPr lang="en-US" sz="3900" dirty="0">
                <a:solidFill>
                  <a:schemeClr val="bg1"/>
                </a:solidFill>
              </a:rPr>
              <a:t> fi: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O </a:t>
            </a:r>
            <a:r>
              <a:rPr lang="en-US" sz="3900" dirty="0" err="1">
                <a:solidFill>
                  <a:schemeClr val="bg1"/>
                </a:solidFill>
              </a:rPr>
              <a:t>Dduw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  <a:r>
              <a:rPr lang="en-US" sz="3900" dirty="0" err="1">
                <a:solidFill>
                  <a:schemeClr val="bg1"/>
                </a:solidFill>
              </a:rPr>
              <a:t>clyw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fy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nghri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O </a:t>
            </a:r>
            <a:r>
              <a:rPr lang="en-US" sz="3900" dirty="0" err="1">
                <a:solidFill>
                  <a:schemeClr val="bg1"/>
                </a:solidFill>
              </a:rPr>
              <a:t>Dduw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  <a:r>
              <a:rPr lang="en-US" sz="3900" dirty="0" err="1">
                <a:solidFill>
                  <a:schemeClr val="bg1"/>
                </a:solidFill>
              </a:rPr>
              <a:t>clyw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fy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nghri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3900" dirty="0" err="1">
                <a:solidFill>
                  <a:schemeClr val="bg1"/>
                </a:solidFill>
              </a:rPr>
              <a:t>tyred</a:t>
            </a:r>
            <a:r>
              <a:rPr lang="en-US" sz="3900" dirty="0">
                <a:solidFill>
                  <a:schemeClr val="bg1"/>
                </a:solidFill>
              </a:rPr>
              <a:t>, </a:t>
            </a:r>
            <a:r>
              <a:rPr lang="en-US" sz="3900" dirty="0" err="1">
                <a:solidFill>
                  <a:schemeClr val="bg1"/>
                </a:solidFill>
              </a:rPr>
              <a:t>erglyw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fy</a:t>
            </a:r>
            <a:r>
              <a:rPr lang="en-US" sz="3900" dirty="0">
                <a:solidFill>
                  <a:schemeClr val="bg1"/>
                </a:solidFill>
              </a:rPr>
              <a:t> </a:t>
            </a:r>
            <a:r>
              <a:rPr lang="en-US" sz="3900" dirty="0" err="1">
                <a:solidFill>
                  <a:schemeClr val="bg1"/>
                </a:solidFill>
              </a:rPr>
              <a:t>llef</a:t>
            </a:r>
            <a:r>
              <a:rPr lang="en-US" sz="3900" dirty="0" smtClean="0">
                <a:solidFill>
                  <a:schemeClr val="bg1"/>
                </a:solidFill>
              </a:rPr>
              <a:t>.</a:t>
            </a:r>
            <a:endParaRPr lang="en-US" sz="39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47864" y="6505599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CYMUNED TAIZÉ </a:t>
            </a:r>
            <a:r>
              <a:rPr lang="en-US" sz="1400" dirty="0" err="1">
                <a:latin typeface="+mj-lt"/>
              </a:rPr>
              <a:t>cyf</a:t>
            </a:r>
            <a:r>
              <a:rPr lang="en-US" sz="1400" dirty="0">
                <a:latin typeface="+mj-lt"/>
              </a:rPr>
              <a:t> MAWL AC ADDOLIAD, 1996</a:t>
            </a:r>
          </a:p>
        </p:txBody>
      </p:sp>
      <p:cxnSp>
        <p:nvCxnSpPr>
          <p:cNvPr id="8" name="Straight Connector 3"/>
          <p:cNvCxnSpPr/>
          <p:nvPr/>
        </p:nvCxnSpPr>
        <p:spPr>
          <a:xfrm>
            <a:off x="1763688" y="508518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8643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770</cp:revision>
  <dcterms:modified xsi:type="dcterms:W3CDTF">2015-02-18T23:59:31Z</dcterms:modified>
</cp:coreProperties>
</file>