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9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40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790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64096" y="1268759"/>
            <a:ext cx="84604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Dyro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sawl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gred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dyro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dyro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dyro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36504" y="65055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+mj-lt"/>
              </a:rPr>
              <a:t>CYMUNED TAIZÉ </a:t>
            </a:r>
            <a:r>
              <a:rPr lang="en-US" sz="1400" dirty="0" err="1">
                <a:latin typeface="+mj-lt"/>
              </a:rPr>
              <a:t>cyf</a:t>
            </a:r>
            <a:r>
              <a:rPr lang="en-US" sz="1400" dirty="0">
                <a:latin typeface="+mj-lt"/>
              </a:rPr>
              <a:t>. MAWL AC ADDOLIAD, 1996</a:t>
            </a:r>
          </a:p>
        </p:txBody>
      </p:sp>
      <p:cxnSp>
        <p:nvCxnSpPr>
          <p:cNvPr id="10" name="Straight Connector 3"/>
          <p:cNvCxnSpPr/>
          <p:nvPr/>
        </p:nvCxnSpPr>
        <p:spPr>
          <a:xfrm>
            <a:off x="2195736" y="4291505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8606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829</cp:revision>
  <dcterms:modified xsi:type="dcterms:W3CDTF">2015-02-18T23:23:20Z</dcterms:modified>
</cp:coreProperties>
</file>