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772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41797" y="615171"/>
            <a:ext cx="889875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Pan fwy'n cerdded drwy'r cysgodion,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			  pwyso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ar dy air a wnaf,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ac er gwaethaf fy amheuon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			  buddugoliaeth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gyflawn gaf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endParaRPr lang="cy-GB" sz="40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Dim ond imi dawel aros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			  golau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geir ar bethau cudd;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melys fydd trallodion hirnos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			  pan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geir arnynt olau'r dydd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2195736" y="616530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1115616" y="6536377"/>
            <a:ext cx="8043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latin typeface="Arial" pitchFamily="34" charset="0"/>
                <a:cs typeface="Arial" pitchFamily="34" charset="0"/>
              </a:rPr>
              <a:t>W. T. MATSON,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1833-99 </a:t>
            </a:r>
            <a:r>
              <a:rPr lang="en-GB" sz="1200" dirty="0" err="1" smtClean="0">
                <a:latin typeface="Arial" pitchFamily="34" charset="0"/>
                <a:cs typeface="Arial" pitchFamily="34" charset="0"/>
              </a:rPr>
              <a:t>efel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. ELFED, 1860-1953</a:t>
            </a:r>
          </a:p>
        </p:txBody>
      </p:sp>
      <p:sp>
        <p:nvSpPr>
          <p:cNvPr id="5" name="Rectangle 4"/>
          <p:cNvSpPr/>
          <p:nvPr/>
        </p:nvSpPr>
        <p:spPr>
          <a:xfrm>
            <a:off x="1187624" y="404664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Ac os egwan yw fy llygad,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			digon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i mi gofio hyn: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hollalluog yw dy gariad,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			fe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wna bopeth fel y myn</a:t>
            </a: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.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endParaRPr lang="cy-GB" sz="4000" dirty="0">
              <a:latin typeface="Arial" pitchFamily="34" charset="0"/>
              <a:ea typeface="Times New Roman" pitchFamily="18" charset="0"/>
            </a:endParaRP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Meddwl purach, llawnach golau,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			bywyd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wedi mynd yn rhydd;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pan ddêl hynny mi gaf finnau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			wybod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gwerth y pethau cudd</a:t>
            </a: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cy-GB" sz="4000" dirty="0">
              <a:latin typeface="Arial" pitchFamily="34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8427</TotalTime>
  <Words>30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785</cp:revision>
  <dcterms:modified xsi:type="dcterms:W3CDTF">2015-02-18T20:24:27Z</dcterms:modified>
</cp:coreProperties>
</file>