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771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01837" y="621550"/>
            <a:ext cx="8106667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 yw bod wrth draed yr Iesu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ym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more oes;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chawn neb fel ef i'n dysgu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ym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more oes;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 ei groes mae ennill brwydrau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a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gorchfygu temtasiynau;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achos Crist yw'r achos gorau </a:t>
            </a:r>
            <a:endParaRPr lang="cy-GB" sz="4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ar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 ein hoes.</a:t>
            </a:r>
          </a:p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2195736" y="616530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1115616" y="6536377"/>
            <a:ext cx="8043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latin typeface="Arial" pitchFamily="34" charset="0"/>
                <a:cs typeface="Arial" pitchFamily="34" charset="0"/>
              </a:rPr>
              <a:t>ELFED, 1869-1953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7624" y="404664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Cawn ei air i buro'r galon</a:t>
            </a:r>
          </a:p>
          <a:p>
            <a:pPr eaLnBrk="0" hangingPunct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			ym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more oes,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a chysegru pob gobeithion</a:t>
            </a:r>
          </a:p>
          <a:p>
            <a:pPr eaLnBrk="0" hangingPunct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  <a:defRPr/>
            </a:pP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			ym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more oes;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wedi bod ym mlodau'n dyddiau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			ni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bydd eisiau gado'i lwybrau: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</a:br>
            <a:r>
              <a:rPr lang="cy-GB" sz="4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cawn fynediad i'w drigfannau </a:t>
            </a:r>
            <a:br>
              <a:rPr lang="cy-GB" sz="4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			ar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ddiwedd oes. </a:t>
            </a:r>
            <a:r>
              <a:rPr lang="cy-GB" sz="4200" dirty="0">
                <a:solidFill>
                  <a:schemeClr val="bg1"/>
                </a:solidFill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8423</TotalTime>
  <Words>21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781</cp:revision>
  <dcterms:modified xsi:type="dcterms:W3CDTF">2015-02-18T20:20:12Z</dcterms:modified>
</cp:coreProperties>
</file>