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4"/>
  </p:notesMasterIdLst>
  <p:sldIdLst>
    <p:sldId id="599" r:id="rId2"/>
    <p:sldId id="600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8" autoAdjust="0"/>
    <p:restoredTop sz="90925" autoAdjust="0"/>
  </p:normalViewPr>
  <p:slideViewPr>
    <p:cSldViewPr>
      <p:cViewPr varScale="1">
        <p:scale>
          <a:sx n="99" d="100"/>
          <a:sy n="99" d="100"/>
        </p:scale>
        <p:origin x="-360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814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2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1800" smtClean="0">
                <a:latin typeface="Arial" pitchFamily="34" charset="0"/>
                <a:cs typeface="Arial" pitchFamily="34" charset="0"/>
              </a:rPr>
              <a:t>771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715250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01837" y="621550"/>
            <a:ext cx="8106667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</a:pP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 yw bod wrth draed yr Iesu</a:t>
            </a:r>
          </a:p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</a:pP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ym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more oes;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 chawn neb fel ef i'n dysgu</a:t>
            </a:r>
          </a:p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</a:pP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ym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more oes;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 ei groes mae ennill brwydrau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a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gorchfygu temtasiynau;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achos Crist yw'r achos gorau </a:t>
            </a:r>
            <a:endParaRPr lang="cy-GB" sz="4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</a:pP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ar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hyd ein hoes.</a:t>
            </a:r>
          </a:p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</a:pPr>
            <a:r>
              <a:rPr lang="cy-GB" sz="4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82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"/>
          <p:cNvCxnSpPr/>
          <p:nvPr/>
        </p:nvCxnSpPr>
        <p:spPr>
          <a:xfrm>
            <a:off x="2195736" y="6165304"/>
            <a:ext cx="5357807" cy="1591"/>
          </a:xfrm>
          <a:prstGeom prst="straightConnector1">
            <a:avLst/>
          </a:prstGeom>
          <a:noFill/>
          <a:ln w="19050">
            <a:solidFill>
              <a:schemeClr val="bg1"/>
            </a:solidFill>
            <a:prstDash val="solid"/>
          </a:ln>
        </p:spPr>
      </p:cxnSp>
      <p:sp>
        <p:nvSpPr>
          <p:cNvPr id="4" name="TextBox 3"/>
          <p:cNvSpPr txBox="1"/>
          <p:nvPr/>
        </p:nvSpPr>
        <p:spPr>
          <a:xfrm>
            <a:off x="1115616" y="6536377"/>
            <a:ext cx="804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latin typeface="Arial" pitchFamily="34" charset="0"/>
                <a:cs typeface="Arial" pitchFamily="34" charset="0"/>
              </a:rPr>
              <a:t>ELFED, 1869-1953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404664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  <a:defRPr/>
            </a:pP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Cawn ei air i buro'r galon</a:t>
            </a:r>
          </a:p>
          <a:p>
            <a:pPr eaLnBrk="0" hangingPunct="0"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  <a:defRPr/>
            </a:pP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			ym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more oes,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a chysegru pob gobeithion</a:t>
            </a:r>
          </a:p>
          <a:p>
            <a:pPr eaLnBrk="0" hangingPunct="0">
              <a:tabLst>
                <a:tab pos="104775" algn="l"/>
                <a:tab pos="171450" algn="l"/>
                <a:tab pos="539750" algn="l"/>
                <a:tab pos="900113" algn="l"/>
                <a:tab pos="1260475" algn="l"/>
                <a:tab pos="1619250" algn="l"/>
                <a:tab pos="1979613" algn="l"/>
                <a:tab pos="2339975" algn="l"/>
                <a:tab pos="2700338" algn="l"/>
                <a:tab pos="2879725" algn="l"/>
                <a:tab pos="3060700" algn="l"/>
                <a:tab pos="3240088" algn="l"/>
                <a:tab pos="3419475" algn="l"/>
                <a:tab pos="3600450" algn="l"/>
                <a:tab pos="3779838" algn="l"/>
                <a:tab pos="3959225" algn="l"/>
                <a:tab pos="4140200" algn="l"/>
                <a:tab pos="4319588" algn="l"/>
                <a:tab pos="4500563" algn="l"/>
                <a:tab pos="4679950" algn="l"/>
                <a:tab pos="4860925" algn="l"/>
                <a:tab pos="5040313" algn="l"/>
                <a:tab pos="5219700" algn="l"/>
                <a:tab pos="5400675" algn="l"/>
                <a:tab pos="5580063" algn="l"/>
                <a:tab pos="5759450" algn="l"/>
                <a:tab pos="5940425" algn="l"/>
                <a:tab pos="6119813" algn="l"/>
                <a:tab pos="6299200" algn="l"/>
                <a:tab pos="6480175" algn="l"/>
                <a:tab pos="6659563" algn="l"/>
                <a:tab pos="6840538" algn="l"/>
              </a:tabLst>
              <a:defRPr/>
            </a:pP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			ym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more oes;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wedi bod ym mlodau'n dyddiau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			ni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bydd eisiau gado'i lwybrau: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cawn fynediad i'w drigfannau </a:t>
            </a:r>
            <a:b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</a:br>
            <a:r>
              <a:rPr lang="cy-GB" sz="4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			ar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ddiwedd oes. </a:t>
            </a:r>
            <a:r>
              <a:rPr lang="cy-GB" sz="4200" dirty="0">
                <a:solidFill>
                  <a:schemeClr val="bg1"/>
                </a:solidFill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778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8423</TotalTime>
  <Words>21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781</cp:revision>
  <dcterms:modified xsi:type="dcterms:W3CDTF">2015-02-18T20:20:12Z</dcterms:modified>
</cp:coreProperties>
</file>