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7"/>
  </p:notesMasterIdLst>
  <p:sldIdLst>
    <p:sldId id="599" r:id="rId2"/>
    <p:sldId id="601" r:id="rId3"/>
    <p:sldId id="602" r:id="rId4"/>
    <p:sldId id="603" r:id="rId5"/>
    <p:sldId id="60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757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" y="764704"/>
            <a:ext cx="9144000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I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dymunwn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 O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da,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lwybrau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esmwyth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heulwen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																ha</a:t>
            </a:r>
            <a:r>
              <a:rPr lang="en-US" sz="4000" dirty="0">
                <a:solidFill>
                  <a:schemeClr val="bg1"/>
                </a:solidFill>
              </a:rPr>
              <a:t>':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daw'r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niwl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guddio'r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wybren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ad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hofnau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atal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" y="764704"/>
            <a:ext cx="9144000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fwy</a:t>
            </a:r>
            <a:r>
              <a:rPr lang="en-US" sz="4000" dirty="0">
                <a:solidFill>
                  <a:schemeClr val="bg1"/>
                </a:solidFill>
              </a:rPr>
              <a:t> bob </a:t>
            </a:r>
            <a:r>
              <a:rPr lang="en-US" sz="4000" dirty="0" err="1">
                <a:solidFill>
                  <a:schemeClr val="bg1"/>
                </a:solidFill>
              </a:rPr>
              <a:t>dydd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dymunwn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wneud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well, </a:t>
            </a:r>
            <a:r>
              <a:rPr lang="en-US" sz="4000" dirty="0" err="1">
                <a:solidFill>
                  <a:schemeClr val="bg1"/>
                </a:solidFill>
              </a:rPr>
              <a:t>gwaith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																</a:t>
            </a:r>
            <a:r>
              <a:rPr lang="en-US" sz="4000" dirty="0" err="1" smtClean="0">
                <a:solidFill>
                  <a:schemeClr val="bg1"/>
                </a:solidFill>
              </a:rPr>
              <a:t>engyl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gad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mi, </a:t>
            </a:r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ddringo'u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hysgol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gael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beunydd</a:t>
            </a:r>
            <a:r>
              <a:rPr lang="en-US" sz="4000" dirty="0">
                <a:solidFill>
                  <a:schemeClr val="bg1"/>
                </a:solidFill>
              </a:rPr>
              <a:t> weld </a:t>
            </a:r>
            <a:r>
              <a:rPr lang="en-US" sz="4000" dirty="0" err="1">
                <a:solidFill>
                  <a:schemeClr val="bg1"/>
                </a:solidFill>
              </a:rPr>
              <a:t>o'th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degwch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lawer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																</a:t>
            </a:r>
            <a:r>
              <a:rPr lang="en-US" sz="4000" dirty="0" err="1" smtClean="0">
                <a:solidFill>
                  <a:schemeClr val="bg1"/>
                </a:solidFill>
              </a:rPr>
              <a:t>mwy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7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" y="764704"/>
            <a:ext cx="9144000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ymwadu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dyro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mi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rhag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cadw</a:t>
            </a:r>
            <a:r>
              <a:rPr lang="en-US" sz="4000" dirty="0">
                <a:solidFill>
                  <a:schemeClr val="bg1"/>
                </a:solidFill>
              </a:rPr>
              <a:t> dim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oddi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wrthyt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chaed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nac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chlod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swyn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smtClean="0">
                <a:solidFill>
                  <a:schemeClr val="bg1"/>
                </a:solidFill>
              </a:rPr>
              <a:t>																		</a:t>
            </a:r>
            <a:r>
              <a:rPr lang="en-US" sz="4000" dirty="0" err="1" smtClean="0">
                <a:solidFill>
                  <a:schemeClr val="bg1"/>
                </a:solidFill>
              </a:rPr>
              <a:t>byd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atal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da,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lenwi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mryd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863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" y="764704"/>
            <a:ext cx="9144000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Ni </a:t>
            </a:r>
            <a:r>
              <a:rPr lang="en-US" sz="4000" dirty="0" err="1">
                <a:solidFill>
                  <a:schemeClr val="bg1"/>
                </a:solidFill>
              </a:rPr>
              <a:t>allaf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roddi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rhoddaist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im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gweld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yng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ngolau'r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													</a:t>
            </a:r>
            <a:r>
              <a:rPr lang="en-US" sz="4000" dirty="0" err="1" smtClean="0">
                <a:solidFill>
                  <a:schemeClr val="bg1"/>
                </a:solidFill>
              </a:rPr>
              <a:t>ngorau'n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ddim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at y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hynny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deuaf</a:t>
            </a:r>
            <a:r>
              <a:rPr lang="en-US" sz="4000" dirty="0">
                <a:solidFill>
                  <a:schemeClr val="bg1"/>
                </a:solidFill>
              </a:rPr>
              <a:t> fi,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rhoi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ewyllys</a:t>
            </a:r>
            <a:r>
              <a:rPr lang="en-US" sz="4000" dirty="0">
                <a:solidFill>
                  <a:schemeClr val="bg1"/>
                </a:solidFill>
              </a:rPr>
              <a:t> di.</a:t>
            </a:r>
          </a:p>
        </p:txBody>
      </p:sp>
    </p:spTree>
    <p:extLst>
      <p:ext uri="{BB962C8B-B14F-4D97-AF65-F5344CB8AC3E}">
        <p14:creationId xmlns:p14="http://schemas.microsoft.com/office/powerpoint/2010/main" val="17816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422108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309320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ELFED, 1860-1953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08309"/>
            <a:ext cx="9108504" cy="379675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, O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da,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dyfod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cwmwl</a:t>
            </a:r>
            <a:r>
              <a:rPr lang="en-US" sz="4000" dirty="0">
                <a:solidFill>
                  <a:schemeClr val="bg1"/>
                </a:solidFill>
              </a:rPr>
              <a:t> du </a:t>
            </a:r>
            <a:r>
              <a:rPr lang="en-US" sz="4000" dirty="0" err="1">
                <a:solidFill>
                  <a:schemeClr val="bg1"/>
                </a:solidFill>
              </a:rPr>
              <a:t>neu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heulwen</a:t>
            </a:r>
            <a:r>
              <a:rPr lang="en-US" sz="4000" dirty="0">
                <a:solidFill>
                  <a:schemeClr val="bg1"/>
                </a:solidFill>
              </a:rPr>
              <a:t> ha';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fore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cyfnos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im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fraint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 bob </a:t>
            </a:r>
            <a:r>
              <a:rPr lang="en-US" sz="4000" dirty="0" err="1">
                <a:solidFill>
                  <a:schemeClr val="bg1"/>
                </a:solidFill>
              </a:rPr>
              <a:t>dydd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glod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6781</TotalTime>
  <Words>122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746</cp:revision>
  <dcterms:modified xsi:type="dcterms:W3CDTF">2015-02-17T16:57:37Z</dcterms:modified>
</cp:coreProperties>
</file>