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99" r:id="rId2"/>
    <p:sldId id="602" r:id="rId3"/>
    <p:sldId id="601" r:id="rId4"/>
    <p:sldId id="600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4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753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32048" y="764705"/>
            <a:ext cx="8820472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ynghau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thithau'n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dristáu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roddodd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g'wilydd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/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764705"/>
            <a:ext cx="9396536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eiddo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falch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feddiannu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oerni'r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ne',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gelynion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t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883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512" y="76470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Ai </a:t>
            </a:r>
            <a:r>
              <a:rPr lang="en-US" sz="4000" dirty="0" err="1" smtClean="0">
                <a:latin typeface="+mj-lt"/>
              </a:rPr>
              <a:t>cilio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'</a:t>
            </a:r>
            <a:r>
              <a:rPr lang="en-US" sz="4000" dirty="0" err="1">
                <a:latin typeface="+mj-lt"/>
              </a:rPr>
              <a:t>rwyt</a:t>
            </a:r>
            <a:r>
              <a:rPr lang="en-US" sz="4000" dirty="0">
                <a:latin typeface="+mj-lt"/>
              </a:rPr>
              <a:t>? O </a:t>
            </a:r>
            <a:r>
              <a:rPr lang="en-US" sz="4000" dirty="0" err="1">
                <a:latin typeface="+mj-lt"/>
              </a:rPr>
              <a:t>aros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mi </a:t>
            </a:r>
            <a:r>
              <a:rPr lang="en-US" sz="4000" dirty="0" err="1">
                <a:latin typeface="+mj-lt"/>
              </a:rPr>
              <a:t>godaf</a:t>
            </a:r>
            <a:r>
              <a:rPr lang="en-US" sz="4000" dirty="0">
                <a:latin typeface="+mj-lt"/>
              </a:rPr>
              <a:t>, ac </a:t>
            </a:r>
            <a:r>
              <a:rPr lang="en-US" sz="4000" dirty="0" err="1">
                <a:latin typeface="+mj-lt"/>
              </a:rPr>
              <a:t>agoraf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iti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nawr</a:t>
            </a:r>
            <a:r>
              <a:rPr lang="en-US" sz="4000" dirty="0">
                <a:latin typeface="+mj-lt"/>
              </a:rPr>
              <a:t>:</a:t>
            </a:r>
          </a:p>
          <a:p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chaiff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ddrwg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ch'wilydd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							</a:t>
            </a:r>
            <a:r>
              <a:rPr lang="en-US" sz="4000" dirty="0" err="1" smtClean="0">
                <a:latin typeface="+mj-lt"/>
              </a:rPr>
              <a:t>gwedd</a:t>
            </a:r>
            <a:r>
              <a:rPr lang="en-US" sz="4000" dirty="0" smtClean="0">
                <a:latin typeface="+mj-lt"/>
              </a:rPr>
              <a:t> 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rwystro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unig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obaith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</a:t>
            </a:r>
            <a:r>
              <a:rPr lang="en-US" sz="4000" dirty="0">
                <a:latin typeface="+mj-lt"/>
              </a:rPr>
              <a:t> am </a:t>
            </a:r>
            <a:r>
              <a:rPr lang="en-US" sz="4000" dirty="0" err="1">
                <a:latin typeface="+mj-lt"/>
              </a:rPr>
              <a:t>hedd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791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450912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33591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ELFED, 1860-1953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8032" y="-79723"/>
            <a:ext cx="8748464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torred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maddeuant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oddi</a:t>
            </a:r>
            <a:r>
              <a:rPr lang="en-US" sz="4000" dirty="0">
                <a:solidFill>
                  <a:schemeClr val="bg1"/>
                </a:solidFill>
              </a:rPr>
              <a:t> fry,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awel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sanctaidd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gerddo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smtClean="0">
                <a:solidFill>
                  <a:schemeClr val="bg1"/>
                </a:solidFill>
              </a:rPr>
              <a:t>t</a:t>
            </a:r>
            <a:r>
              <a:rPr lang="cy-GB" sz="4000" dirty="0" smtClean="0">
                <a:solidFill>
                  <a:schemeClr val="bg1"/>
                </a:solidFill>
              </a:rPr>
              <a:t>ŷ</a:t>
            </a:r>
            <a:r>
              <a:rPr lang="en-US" sz="4000" dirty="0" smtClean="0">
                <a:solidFill>
                  <a:schemeClr val="bg1"/>
                </a:solidFill>
              </a:rPr>
              <a:t>! 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Mae'r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ddatglo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</a:rPr>
              <a:t>dangos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smtClean="0">
                <a:solidFill>
                  <a:schemeClr val="bg1"/>
                </a:solidFill>
              </a:rPr>
              <a:t>											</a:t>
            </a:r>
            <a:r>
              <a:rPr lang="en-US" sz="4000" dirty="0" err="1" smtClean="0">
                <a:solidFill>
                  <a:schemeClr val="bg1"/>
                </a:solidFill>
              </a:rPr>
              <a:t>dy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wedd</a:t>
            </a:r>
            <a:r>
              <a:rPr lang="en-US" sz="4000" dirty="0">
                <a:solidFill>
                  <a:schemeClr val="bg1"/>
                </a:solidFill>
              </a:rPr>
              <a:t> -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cael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debyg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fydd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wledd</a:t>
            </a:r>
            <a:r>
              <a:rPr lang="en-US" sz="40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6764</TotalTime>
  <Words>114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739</cp:revision>
  <dcterms:modified xsi:type="dcterms:W3CDTF">2015-04-30T08:30:48Z</dcterms:modified>
</cp:coreProperties>
</file>