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99" r:id="rId2"/>
    <p:sldId id="601" r:id="rId3"/>
    <p:sldId id="6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8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742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5617" y="692696"/>
            <a:ext cx="8064895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gad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deimlo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rhin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anturiaeth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ufudd-dod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perffaith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hwnnw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ŵynebu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dyfnaf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arwriaeth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warthrudd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dichellion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Waredwr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ieuanc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gwrol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feddianna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115617" y="692696"/>
            <a:ext cx="8064895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geisio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gennyt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llonydd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di-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am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esmwythfyd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ddirwystyr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dawel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dyro'n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hytrach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olwg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ddewrder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enynno'n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fflam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egwan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7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latin typeface="+mj-lt"/>
              </a:rPr>
              <a:t>J</a:t>
            </a:r>
            <a:r>
              <a:rPr lang="en-US" sz="1400" dirty="0">
                <a:latin typeface="+mj-lt"/>
              </a:rPr>
              <a:t>. TYWI JONES 1870-1948 </a:t>
            </a:r>
            <a:endParaRPr lang="en-GB" sz="1400" dirty="0"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115617" y="496341"/>
            <a:ext cx="7704855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ofni'n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frwydyr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ildio'n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chaffer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hollorchfygol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brofi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gorfoledd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sy'n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anturiaeth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fawr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llewyrch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golau'r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orsedd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nghalon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loes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6724</TotalTime>
  <Words>31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719</cp:revision>
  <dcterms:modified xsi:type="dcterms:W3CDTF">2015-04-28T12:24:20Z</dcterms:modified>
</cp:coreProperties>
</file>