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5" r:id="rId3"/>
    <p:sldId id="5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672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548680"/>
            <a:ext cx="80648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wastad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gyda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thi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dymunwn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fod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Nuw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rhodio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gyda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thi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mhob</a:t>
            </a:r>
            <a:r>
              <a:rPr lang="en-US" sz="4000" dirty="0">
                <a:latin typeface="+mj-lt"/>
              </a:rPr>
              <a:t> man </a:t>
            </a:r>
          </a:p>
          <a:p>
            <a:r>
              <a:rPr lang="en-US" sz="4000" dirty="0">
                <a:latin typeface="+mj-lt"/>
              </a:rPr>
              <a:t>ac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gwmni'n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Y bore </a:t>
            </a:r>
            <a:r>
              <a:rPr lang="en-US" sz="4000" dirty="0" err="1">
                <a:latin typeface="+mj-lt"/>
              </a:rPr>
              <a:t>gyda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thi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pan </a:t>
            </a:r>
            <a:r>
              <a:rPr lang="en-US" sz="4000" dirty="0" err="1">
                <a:latin typeface="+mj-lt"/>
              </a:rPr>
              <a:t>ddychwel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gofal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>
                <a:latin typeface="+mj-lt"/>
              </a:rPr>
              <a:t>gad </a:t>
            </a:r>
            <a:r>
              <a:rPr lang="en-US" sz="4000" dirty="0" err="1">
                <a:latin typeface="+mj-lt"/>
              </a:rPr>
              <a:t>imi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ddechrau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gwaith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dydd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yng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ngwawr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ŵyneb-pryd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29829" y="404664"/>
            <a:ext cx="810666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Dymunwn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dorf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fod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gyda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thi'n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barhaus</a:t>
            </a:r>
            <a:r>
              <a:rPr lang="en-US" sz="4000" dirty="0">
                <a:latin typeface="+mj-lt"/>
              </a:rPr>
              <a:t>: </a:t>
            </a: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sŵn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ddaear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rhof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mryd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wrando'r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hyfryd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lais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phan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dywylla'r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nos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 gad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mi </a:t>
            </a:r>
          </a:p>
          <a:p>
            <a:r>
              <a:rPr lang="en-US" sz="4000" dirty="0" err="1">
                <a:latin typeface="+mj-lt"/>
              </a:rPr>
              <a:t>mewn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heddwch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amrantau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blin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dan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adain</a:t>
            </a:r>
            <a:r>
              <a:rPr lang="en-US" sz="4000" dirty="0">
                <a:latin typeface="+mj-lt"/>
              </a:rPr>
              <a:t> di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51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91680" y="507444"/>
            <a:ext cx="67687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 wastad gyda thi 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ac ynot ymhob man: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wrth fyw, wrth farw, gyda thi: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bydd imi byth yn rhan.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429309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47864" y="6433591"/>
            <a:ext cx="5796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Arial" pitchFamily="34" charset="0"/>
                <a:cs typeface="Arial" pitchFamily="34" charset="0"/>
              </a:rPr>
              <a:t>J. D. BURNS, 1823-64 </a:t>
            </a:r>
            <a:r>
              <a:rPr lang="en-GB" altLang="cy-GB" sz="1400" dirty="0" err="1">
                <a:latin typeface="Arial" pitchFamily="34" charset="0"/>
                <a:cs typeface="Arial" pitchFamily="34" charset="0"/>
              </a:rPr>
              <a:t>cyf</a:t>
            </a:r>
            <a:r>
              <a:rPr lang="en-GB" altLang="cy-GB" sz="1400" dirty="0">
                <a:latin typeface="Arial" pitchFamily="34" charset="0"/>
                <a:cs typeface="Arial" pitchFamily="34" charset="0"/>
              </a:rPr>
              <a:t>. ELFED, 1860-1953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1458</TotalTime>
  <Words>128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545</cp:revision>
  <dcterms:modified xsi:type="dcterms:W3CDTF">2015-02-13T15:55:59Z</dcterms:modified>
</cp:coreProperties>
</file>