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664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7624" y="746695"/>
            <a:ext cx="7272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Brynwr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mwyn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groes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dyfnderau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dwyfol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loes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mwyn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ddug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ddoluriau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anwir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hunanol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glanha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phob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cryfha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cymhwysa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Brynwr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i'th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gofio</a:t>
            </a:r>
            <a:r>
              <a:rPr lang="en-US" sz="4000" dirty="0">
                <a:latin typeface="+mj-lt"/>
              </a:rPr>
              <a:t> di.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386655"/>
            <a:ext cx="70567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Yn y bara, yn y gwin,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dyro brawf o'th rasol rin;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gan i ti ordeinio'r wledd,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paid â'n gadael heb dy wedd: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wrth dy gofio, Brynwr cu,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cofio'r cariad mwyaf fu;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O am fyw bob dydd i'th glod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hyd nes iti eto ddod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339752" y="544522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505599"/>
            <a:ext cx="5796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altLang="cy-GB" sz="1400" dirty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106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522</cp:revision>
  <dcterms:modified xsi:type="dcterms:W3CDTF">2015-04-29T15:17:20Z</dcterms:modified>
</cp:coreProperties>
</file>