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9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651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547663" y="836712"/>
            <a:ext cx="6552729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latin typeface="+mj-lt"/>
              </a:rPr>
              <a:t>Fe </a:t>
            </a:r>
            <a:r>
              <a:rPr lang="en-US" sz="4000" dirty="0" err="1">
                <a:latin typeface="+mj-lt"/>
              </a:rPr>
              <a:t>garodd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Iesu'r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eiddo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hyd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eitha'r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olaf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awr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 err="1">
                <a:latin typeface="+mj-lt"/>
              </a:rPr>
              <a:t>rhoes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fara'i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fywyd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erddo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smtClean="0">
                <a:latin typeface="+mj-lt"/>
              </a:rPr>
              <a:t>	a </a:t>
            </a:r>
            <a:r>
              <a:rPr lang="en-US" sz="4000" dirty="0" err="1">
                <a:latin typeface="+mj-lt"/>
              </a:rPr>
              <a:t>gwin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galon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fawr</a:t>
            </a:r>
            <a:r>
              <a:rPr lang="en-US" sz="4000" dirty="0">
                <a:latin typeface="+mj-lt"/>
              </a:rPr>
              <a:t>; </a:t>
            </a:r>
          </a:p>
          <a:p>
            <a:r>
              <a:rPr lang="en-US" sz="4000" dirty="0">
                <a:latin typeface="+mj-lt"/>
              </a:rPr>
              <a:t>a </a:t>
            </a:r>
            <a:r>
              <a:rPr lang="en-US" sz="4000" dirty="0" err="1">
                <a:latin typeface="+mj-lt"/>
              </a:rPr>
              <a:t>minnau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gofiaf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heddiw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ing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chwysu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drud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err="1">
                <a:latin typeface="+mj-lt"/>
              </a:rPr>
              <a:t>a'r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cariad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nad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yw'n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edliw</a:t>
            </a:r>
            <a:endParaRPr lang="en-US" sz="4000" dirty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fai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euog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fyd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259632" y="500474"/>
            <a:ext cx="756084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Fe welir dwyfol drallod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uwch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byd a'i gamwedd trist,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a'r gras sy'n drech na phechod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yn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angau Iesu Grist;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wrth gofio'r loes a'r marw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na'm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caffer i'n ddi-glwy':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boed pwysau'r croesbren garw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ar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f'ysgwydd innau mwy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cy-GB" altLang="cy-GB" sz="4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770471" y="5875685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471592" y="6474822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altLang="cy-GB" sz="1600" dirty="0">
                <a:latin typeface="Arial" pitchFamily="34" charset="0"/>
                <a:cs typeface="Arial" pitchFamily="34" charset="0"/>
              </a:rPr>
              <a:t>R. S. ROGERS, 1882-1950</a:t>
            </a:r>
          </a:p>
        </p:txBody>
      </p:sp>
    </p:spTree>
    <p:extLst>
      <p:ext uri="{BB962C8B-B14F-4D97-AF65-F5344CB8AC3E}">
        <p14:creationId xmlns:p14="http://schemas.microsoft.com/office/powerpoint/2010/main" val="23446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1359</TotalTime>
  <Words>20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486</cp:revision>
  <dcterms:modified xsi:type="dcterms:W3CDTF">2015-02-13T10:05:44Z</dcterms:modified>
</cp:coreProperties>
</file>