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4" r:id="rId3"/>
    <p:sldId id="59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646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1" y="867484"/>
            <a:ext cx="784887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selia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cyfamod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disgyblion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ieuainc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hyn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heddiw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cymun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sanctaidd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dangos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aberth</a:t>
            </a:r>
            <a:r>
              <a:rPr lang="en-US" sz="4000" dirty="0">
                <a:latin typeface="+mj-lt"/>
              </a:rPr>
              <a:t> pen y </a:t>
            </a:r>
            <a:r>
              <a:rPr lang="en-US" sz="4000" dirty="0" err="1">
                <a:latin typeface="+mj-lt"/>
              </a:rPr>
              <a:t>bryn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smtClean="0">
                <a:latin typeface="+mj-lt"/>
              </a:rPr>
              <a:t>		rho </a:t>
            </a:r>
            <a:r>
              <a:rPr lang="en-US" sz="4000" dirty="0" err="1">
                <a:latin typeface="+mj-lt"/>
              </a:rPr>
              <a:t>ddeheulaw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gymdeithas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iddynt</a:t>
            </a:r>
            <a:r>
              <a:rPr lang="en-US" sz="4000" dirty="0">
                <a:latin typeface="+mj-lt"/>
              </a:rPr>
              <a:t> hwy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95537" y="723468"/>
            <a:ext cx="87484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Cadw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rhag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gwrthgiliad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rhag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gwadu'r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broffes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golofnau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eglwys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cedyrn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prydferth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hwythau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ysgrifenna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d'enw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arnynt</a:t>
            </a:r>
            <a:r>
              <a:rPr lang="en-US" sz="4000" dirty="0">
                <a:latin typeface="+mj-lt"/>
              </a:rPr>
              <a:t> hwy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6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651460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Diwyd fyddont yn dy winllan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dan bwys a gwres y dydd;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mewn iawn ddefnydd o'u talentau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cynnal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hwy a nertha'u ffydd;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	i'r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rhai ffyddlon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llawenydd fydd heb drai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89102" y="479715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92080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+mj-lt"/>
              </a:rPr>
              <a:t>BEN DAVIES, 1878-1958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1348</TotalTime>
  <Words>25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477</cp:revision>
  <dcterms:modified xsi:type="dcterms:W3CDTF">2015-02-13T09:51:59Z</dcterms:modified>
</cp:coreProperties>
</file>