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9" d="100"/>
          <a:sy n="109" d="100"/>
        </p:scale>
        <p:origin x="-78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631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7623" y="476672"/>
            <a:ext cx="777686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Mewn cof o'th aberth wele ni,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O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Iesu, 'n cydnesáu;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un teulu ydym ynot ti,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i'th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garu a'th fwynhau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Dy gariad di dy hun yw'r wledd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ni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welwyd cariad mwy;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ffynhonnau o dragwyddol hedd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dardd o'th farwol glwy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'.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7624" y="404664"/>
            <a:ext cx="77768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Er mwyn y gras a ddaeth i ni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o'th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ddwyfol aberth drud,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gwna'n cariad fel dy gariad di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i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gynnwys yr holl fyd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y-GB" altLang="cy-GB" sz="4000" dirty="0">
              <a:latin typeface="Arial" pitchFamily="34" charset="0"/>
              <a:cs typeface="Arial" pitchFamily="34" charset="0"/>
            </a:endParaRP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Gwna'r teulu oll sydd ar y llawr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fel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teulu'r nef yn un: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 selia ninnau yma nawr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eiddo i ti dy hun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55776" y="623731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292080" y="647482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+mj-lt"/>
              </a:rPr>
              <a:t>ELFED, 1860-1953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1407</TotalTime>
  <Words>23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470</cp:revision>
  <dcterms:modified xsi:type="dcterms:W3CDTF">2015-02-13T05:42:40Z</dcterms:modified>
</cp:coreProperties>
</file>