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613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47663" y="755987"/>
            <a:ext cx="745346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Arglwydd Dduw ein tadau,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ein craig a'n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tŵr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wyt ti: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gogonedda eto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dy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enw ynom ni;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ni cheisiwn fwy anrhydedd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na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rhodio'n llwybrau'r groes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gan fyw i ddangos Iesu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gwasanaethu'n hoes.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5873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547664" y="476672"/>
            <a:ext cx="7200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Nid oes i ni offeiriad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ond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Iesu Grist ei hun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nac ordeiniadau eraill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ond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geiriau Mab y Dyn: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ryddid pur y'n galwyd;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cadw ni'n dy waith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nes elo cyfraith rhyddid</a:t>
            </a:r>
          </a:p>
          <a:p>
            <a:r>
              <a:rPr lang="cy-GB" altLang="cy-GB" sz="4000" smtClean="0">
                <a:latin typeface="Arial" pitchFamily="34" charset="0"/>
                <a:cs typeface="Arial" pitchFamily="34" charset="0"/>
              </a:rPr>
              <a:t>	dros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ŵyneb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daear faith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6525344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ELFED, 1860-1953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1281</TotalTime>
  <Words>19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432</cp:revision>
  <dcterms:modified xsi:type="dcterms:W3CDTF">2015-02-13T01:26:19Z</dcterms:modified>
</cp:coreProperties>
</file>